
<file path=[Content_Types].xml><?xml version="1.0" encoding="utf-8"?>
<Types xmlns="http://schemas.openxmlformats.org/package/2006/content-types"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4" r:id="rId1"/>
  </p:sldMasterIdLst>
  <p:notesMasterIdLst>
    <p:notesMasterId r:id="rId5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254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71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6249"/>
            <a:ext cx="9753600" cy="3395698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98"/>
            <a:ext cx="9753600" cy="2354862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E461446F-0A3A-1D45-A2A5-AF7CB7F1F7DF}" type="datetime1">
              <a:rPr lang="de-DE" smtClean="0"/>
              <a:t>22.06.2023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2207866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2172844B-876C-C34F-AB24-828EB452C39D}" type="datetime1">
              <a:rPr lang="de-DE" smtClean="0"/>
              <a:t>22.06.2023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6560" y="519289"/>
            <a:ext cx="2804160" cy="826572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80" y="519289"/>
            <a:ext cx="8249920" cy="82657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E7C9A3C9-86DB-A94A-A667-9C7C3C92F228}" type="datetime1">
              <a:rPr lang="de-DE" smtClean="0"/>
              <a:t>22.06.2023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91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2567494"/>
            <a:ext cx="11054080" cy="3395698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F7A5F6B7-5C84-B342-BA3F-18F2CAEBB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39360" y="9125350"/>
            <a:ext cx="2926080" cy="5192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/>
            <a:fld id="{BDFFD4DD-D88A-6B41-A621-D7877DF627A2}" type="slidenum">
              <a:rPr lang="de-DE" smtClean="0"/>
              <a:pPr algn="ctr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0175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:in und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98500" y="8657488"/>
            <a:ext cx="11607801" cy="461060"/>
          </a:xfrm>
          <a:prstGeom prst="rect">
            <a:avLst/>
          </a:prstGeom>
        </p:spPr>
        <p:txBody>
          <a:bodyPr anchor="b"/>
          <a:lstStyle>
            <a:lvl1pPr marL="0" indent="0" defTabSz="563541">
              <a:lnSpc>
                <a:spcPct val="100000"/>
              </a:lnSpc>
              <a:spcBef>
                <a:spcPts val="0"/>
              </a:spcBef>
              <a:buSzTx/>
              <a:buNone/>
              <a:defRPr sz="2304" b="1"/>
            </a:lvl1pPr>
          </a:lstStyle>
          <a:p>
            <a:r>
              <a:t>Autor:in und Datum</a:t>
            </a:r>
          </a:p>
        </p:txBody>
      </p:sp>
      <p:sp>
        <p:nvSpPr>
          <p:cNvPr id="1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698500" y="1854200"/>
            <a:ext cx="11609057" cy="3302000"/>
          </a:xfrm>
          <a:prstGeom prst="rect">
            <a:avLst/>
          </a:prstGeom>
        </p:spPr>
        <p:txBody>
          <a:bodyPr anchor="b"/>
          <a:lstStyle>
            <a:lvl1pPr>
              <a:defRPr sz="8200" spc="-164"/>
            </a:lvl1pPr>
          </a:lstStyle>
          <a:p>
            <a:r>
              <a:t>Titel der Präsentation</a:t>
            </a:r>
          </a:p>
        </p:txBody>
      </p:sp>
      <p:sp>
        <p:nvSpPr>
          <p:cNvPr id="13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98500" y="5105400"/>
            <a:ext cx="11607800" cy="145639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6353454" y="9220199"/>
            <a:ext cx="297892" cy="28747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528404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AF8960CA-054F-6E4A-A8EE-EA9BF2275217}" type="datetime1">
              <a:rPr lang="de-DE" smtClean="0"/>
              <a:t>22.06.2023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7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307" y="2431628"/>
            <a:ext cx="11216640" cy="4057226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307" y="6527237"/>
            <a:ext cx="11216640" cy="21335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13E42603-F299-9945-8771-1685D1665E2A}" type="datetime1">
              <a:rPr lang="de-DE" smtClean="0"/>
              <a:t>22.06.2023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219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4080" y="2596444"/>
            <a:ext cx="5527040" cy="618857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3680" y="2596444"/>
            <a:ext cx="5527040" cy="618857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39965304-7DD2-8449-B3DE-3F7B10DCCB68}" type="datetime1">
              <a:rPr lang="de-DE" smtClean="0"/>
              <a:t>22.06.2023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2796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519290"/>
            <a:ext cx="11216640" cy="188524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775" y="2390987"/>
            <a:ext cx="5501639" cy="1171786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775" y="3562773"/>
            <a:ext cx="5501639" cy="524030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680" y="2390987"/>
            <a:ext cx="5528734" cy="1171786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680" y="3562773"/>
            <a:ext cx="5528734" cy="524030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A81863E0-F46F-394C-9B3C-7486FF06B933}" type="datetime1">
              <a:rPr lang="de-DE" smtClean="0"/>
              <a:t>22.06.2023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61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4C5E763B-06E6-4743-8691-F7417C922EF3}" type="datetime1">
              <a:rPr lang="de-DE" smtClean="0"/>
              <a:t>22.06.2023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217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6C07ACF6-E1D9-0447-BD62-A4514DE3F194}" type="datetime1">
              <a:rPr lang="de-DE" smtClean="0"/>
              <a:t>22.06.2023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0404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650240"/>
            <a:ext cx="4194386" cy="227584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8734" y="1404338"/>
            <a:ext cx="6583680" cy="6931378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774" y="2926080"/>
            <a:ext cx="4194386" cy="5420925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CA9E8A9E-B02F-3649-ADDA-0D815EE6E72C}" type="datetime1">
              <a:rPr lang="de-DE" smtClean="0"/>
              <a:t>22.06.2023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7770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650240"/>
            <a:ext cx="4194386" cy="227584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28734" y="1404338"/>
            <a:ext cx="6583680" cy="6931378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774" y="2926080"/>
            <a:ext cx="4194386" cy="5420925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966658E1-F8AA-464B-9E1C-3BF5EF5F857D}" type="datetime1">
              <a:rPr lang="de-DE" smtClean="0"/>
              <a:t>22.06.2023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565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F0206D95-BDD7-DC49-FBF0-D42306321C9D}"/>
              </a:ext>
            </a:extLst>
          </p:cNvPr>
          <p:cNvSpPr/>
          <p:nvPr userDrawn="1"/>
        </p:nvSpPr>
        <p:spPr>
          <a:xfrm>
            <a:off x="-6043" y="1054074"/>
            <a:ext cx="13011762" cy="8699527"/>
          </a:xfrm>
          <a:prstGeom prst="rect">
            <a:avLst/>
          </a:prstGeom>
          <a:solidFill>
            <a:srgbClr val="FAD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07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4080" y="519290"/>
            <a:ext cx="11216640" cy="188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4080" y="2596444"/>
            <a:ext cx="11216640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7" name="Rechteck 9">
            <a:extLst>
              <a:ext uri="{FF2B5EF4-FFF2-40B4-BE49-F238E27FC236}">
                <a16:creationId xmlns:a16="http://schemas.microsoft.com/office/drawing/2014/main" id="{37945E3A-2C3E-F4CA-65CC-E01514EF664A}"/>
              </a:ext>
            </a:extLst>
          </p:cNvPr>
          <p:cNvSpPr/>
          <p:nvPr userDrawn="1"/>
        </p:nvSpPr>
        <p:spPr>
          <a:xfrm>
            <a:off x="-6043" y="1"/>
            <a:ext cx="13011762" cy="1799505"/>
          </a:xfrm>
          <a:custGeom>
            <a:avLst/>
            <a:gdLst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0 w 12192000"/>
              <a:gd name="connsiteY3" fmla="*/ 1258888 h 1258888"/>
              <a:gd name="connsiteX4" fmla="*/ 0 w 12192000"/>
              <a:gd name="connsiteY4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66447 w 12192000"/>
              <a:gd name="connsiteY3" fmla="*/ 1255059 h 1258888"/>
              <a:gd name="connsiteX4" fmla="*/ 0 w 12192000"/>
              <a:gd name="connsiteY4" fmla="*/ 1258888 h 1258888"/>
              <a:gd name="connsiteX5" fmla="*/ 0 w 12192000"/>
              <a:gd name="connsiteY5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75412 w 12192000"/>
              <a:gd name="connsiteY3" fmla="*/ 582706 h 1258888"/>
              <a:gd name="connsiteX4" fmla="*/ 0 w 12192000"/>
              <a:gd name="connsiteY4" fmla="*/ 1258888 h 1258888"/>
              <a:gd name="connsiteX5" fmla="*/ 0 w 12192000"/>
              <a:gd name="connsiteY5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75412 w 12192000"/>
              <a:gd name="connsiteY3" fmla="*/ 582706 h 1258888"/>
              <a:gd name="connsiteX4" fmla="*/ 0 w 12192000"/>
              <a:gd name="connsiteY4" fmla="*/ 927194 h 1258888"/>
              <a:gd name="connsiteX5" fmla="*/ 0 w 12192000"/>
              <a:gd name="connsiteY5" fmla="*/ 0 h 1258888"/>
              <a:gd name="connsiteX0" fmla="*/ 0 w 12209929"/>
              <a:gd name="connsiteY0" fmla="*/ 0 h 927194"/>
              <a:gd name="connsiteX1" fmla="*/ 12192000 w 12209929"/>
              <a:gd name="connsiteY1" fmla="*/ 0 h 927194"/>
              <a:gd name="connsiteX2" fmla="*/ 12209929 w 12209929"/>
              <a:gd name="connsiteY2" fmla="*/ 712040 h 927194"/>
              <a:gd name="connsiteX3" fmla="*/ 4975412 w 12209929"/>
              <a:gd name="connsiteY3" fmla="*/ 582706 h 927194"/>
              <a:gd name="connsiteX4" fmla="*/ 0 w 12209929"/>
              <a:gd name="connsiteY4" fmla="*/ 927194 h 927194"/>
              <a:gd name="connsiteX5" fmla="*/ 0 w 12209929"/>
              <a:gd name="connsiteY5" fmla="*/ 0 h 927194"/>
              <a:gd name="connsiteX0" fmla="*/ 0 w 12192000"/>
              <a:gd name="connsiteY0" fmla="*/ 0 h 963052"/>
              <a:gd name="connsiteX1" fmla="*/ 12192000 w 12192000"/>
              <a:gd name="connsiteY1" fmla="*/ 0 h 963052"/>
              <a:gd name="connsiteX2" fmla="*/ 12183035 w 12192000"/>
              <a:gd name="connsiteY2" fmla="*/ 963052 h 963052"/>
              <a:gd name="connsiteX3" fmla="*/ 4975412 w 12192000"/>
              <a:gd name="connsiteY3" fmla="*/ 582706 h 963052"/>
              <a:gd name="connsiteX4" fmla="*/ 0 w 12192000"/>
              <a:gd name="connsiteY4" fmla="*/ 927194 h 963052"/>
              <a:gd name="connsiteX5" fmla="*/ 0 w 12192000"/>
              <a:gd name="connsiteY5" fmla="*/ 0 h 963052"/>
              <a:gd name="connsiteX0" fmla="*/ 0 w 12192000"/>
              <a:gd name="connsiteY0" fmla="*/ 0 h 1084729"/>
              <a:gd name="connsiteX1" fmla="*/ 12192000 w 12192000"/>
              <a:gd name="connsiteY1" fmla="*/ 0 h 1084729"/>
              <a:gd name="connsiteX2" fmla="*/ 12183035 w 12192000"/>
              <a:gd name="connsiteY2" fmla="*/ 963052 h 1084729"/>
              <a:gd name="connsiteX3" fmla="*/ 4823012 w 12192000"/>
              <a:gd name="connsiteY3" fmla="*/ 1084729 h 1084729"/>
              <a:gd name="connsiteX4" fmla="*/ 0 w 12192000"/>
              <a:gd name="connsiteY4" fmla="*/ 927194 h 1084729"/>
              <a:gd name="connsiteX5" fmla="*/ 0 w 12192000"/>
              <a:gd name="connsiteY5" fmla="*/ 0 h 1084729"/>
              <a:gd name="connsiteX0" fmla="*/ 0 w 12192000"/>
              <a:gd name="connsiteY0" fmla="*/ 0 h 1106489"/>
              <a:gd name="connsiteX1" fmla="*/ 12192000 w 12192000"/>
              <a:gd name="connsiteY1" fmla="*/ 0 h 1106489"/>
              <a:gd name="connsiteX2" fmla="*/ 12183035 w 12192000"/>
              <a:gd name="connsiteY2" fmla="*/ 963052 h 1106489"/>
              <a:gd name="connsiteX3" fmla="*/ 4823012 w 12192000"/>
              <a:gd name="connsiteY3" fmla="*/ 1084729 h 1106489"/>
              <a:gd name="connsiteX4" fmla="*/ 8965 w 12192000"/>
              <a:gd name="connsiteY4" fmla="*/ 1106489 h 1106489"/>
              <a:gd name="connsiteX5" fmla="*/ 0 w 12192000"/>
              <a:gd name="connsiteY5" fmla="*/ 0 h 1106489"/>
              <a:gd name="connsiteX0" fmla="*/ 862 w 12192862"/>
              <a:gd name="connsiteY0" fmla="*/ 0 h 1267853"/>
              <a:gd name="connsiteX1" fmla="*/ 12192862 w 12192862"/>
              <a:gd name="connsiteY1" fmla="*/ 0 h 1267853"/>
              <a:gd name="connsiteX2" fmla="*/ 12183897 w 12192862"/>
              <a:gd name="connsiteY2" fmla="*/ 963052 h 1267853"/>
              <a:gd name="connsiteX3" fmla="*/ 4823874 w 12192862"/>
              <a:gd name="connsiteY3" fmla="*/ 1084729 h 1267853"/>
              <a:gd name="connsiteX4" fmla="*/ 862 w 12192862"/>
              <a:gd name="connsiteY4" fmla="*/ 1267853 h 1267853"/>
              <a:gd name="connsiteX5" fmla="*/ 862 w 12192862"/>
              <a:gd name="connsiteY5" fmla="*/ 0 h 1267853"/>
              <a:gd name="connsiteX0" fmla="*/ 862 w 12193724"/>
              <a:gd name="connsiteY0" fmla="*/ 0 h 1267853"/>
              <a:gd name="connsiteX1" fmla="*/ 12192862 w 12193724"/>
              <a:gd name="connsiteY1" fmla="*/ 0 h 1267853"/>
              <a:gd name="connsiteX2" fmla="*/ 12192862 w 12193724"/>
              <a:gd name="connsiteY2" fmla="*/ 1249923 h 1267853"/>
              <a:gd name="connsiteX3" fmla="*/ 4823874 w 12193724"/>
              <a:gd name="connsiteY3" fmla="*/ 1084729 h 1267853"/>
              <a:gd name="connsiteX4" fmla="*/ 862 w 12193724"/>
              <a:gd name="connsiteY4" fmla="*/ 1267853 h 1267853"/>
              <a:gd name="connsiteX5" fmla="*/ 862 w 12193724"/>
              <a:gd name="connsiteY5" fmla="*/ 0 h 1267853"/>
              <a:gd name="connsiteX0" fmla="*/ 862 w 12193724"/>
              <a:gd name="connsiteY0" fmla="*/ 0 h 1265277"/>
              <a:gd name="connsiteX1" fmla="*/ 12192862 w 12193724"/>
              <a:gd name="connsiteY1" fmla="*/ 0 h 1265277"/>
              <a:gd name="connsiteX2" fmla="*/ 12192862 w 12193724"/>
              <a:gd name="connsiteY2" fmla="*/ 1249923 h 1265277"/>
              <a:gd name="connsiteX3" fmla="*/ 4823874 w 12193724"/>
              <a:gd name="connsiteY3" fmla="*/ 1084729 h 1265277"/>
              <a:gd name="connsiteX4" fmla="*/ 862 w 12193724"/>
              <a:gd name="connsiteY4" fmla="*/ 1265277 h 1265277"/>
              <a:gd name="connsiteX5" fmla="*/ 862 w 12193724"/>
              <a:gd name="connsiteY5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4828677 w 12198527"/>
              <a:gd name="connsiteY3" fmla="*/ 1084729 h 1265277"/>
              <a:gd name="connsiteX4" fmla="*/ 514 w 12198527"/>
              <a:gd name="connsiteY4" fmla="*/ 1265277 h 1265277"/>
              <a:gd name="connsiteX5" fmla="*/ 5665 w 12198527"/>
              <a:gd name="connsiteY5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4828677 w 12198527"/>
              <a:gd name="connsiteY4" fmla="*/ 1084729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3950136 w 12198527"/>
              <a:gd name="connsiteY4" fmla="*/ 358588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132608 w 12198527"/>
              <a:gd name="connsiteY3" fmla="*/ 726141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23526 w 12198527"/>
              <a:gd name="connsiteY3" fmla="*/ 1210235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169241 h 1265277"/>
              <a:gd name="connsiteX3" fmla="*/ 8423526 w 12198527"/>
              <a:gd name="connsiteY3" fmla="*/ 1210235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169241 h 1265277"/>
              <a:gd name="connsiteX3" fmla="*/ 8423526 w 12198527"/>
              <a:gd name="connsiteY3" fmla="*/ 1210235 h 1265277"/>
              <a:gd name="connsiteX4" fmla="*/ 3770842 w 12198527"/>
              <a:gd name="connsiteY4" fmla="*/ 1067332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8527" h="1265277">
                <a:moveTo>
                  <a:pt x="5665" y="0"/>
                </a:moveTo>
                <a:lnTo>
                  <a:pt x="12197665" y="0"/>
                </a:lnTo>
                <a:cubicBezTo>
                  <a:pt x="12194677" y="321017"/>
                  <a:pt x="12200653" y="848224"/>
                  <a:pt x="12197665" y="1169241"/>
                </a:cubicBezTo>
                <a:lnTo>
                  <a:pt x="8423526" y="1210235"/>
                </a:lnTo>
                <a:lnTo>
                  <a:pt x="3770842" y="1067332"/>
                </a:lnTo>
                <a:cubicBezTo>
                  <a:pt x="2514066" y="1151421"/>
                  <a:pt x="1257290" y="1181188"/>
                  <a:pt x="514" y="1265277"/>
                </a:cubicBezTo>
                <a:cubicBezTo>
                  <a:pt x="-2474" y="896447"/>
                  <a:pt x="8653" y="368830"/>
                  <a:pt x="5665" y="0"/>
                </a:cubicBezTo>
                <a:close/>
              </a:path>
            </a:pathLst>
          </a:cu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07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692B173-750B-F5D2-DE89-D9EAA80A56AA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0241" y="1"/>
            <a:ext cx="1152000" cy="766298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7A39A1DA-91C8-9F9F-9CCC-4650C90EA9A5}"/>
              </a:ext>
            </a:extLst>
          </p:cNvPr>
          <p:cNvSpPr txBox="1"/>
          <p:nvPr userDrawn="1"/>
        </p:nvSpPr>
        <p:spPr>
          <a:xfrm>
            <a:off x="587587" y="9180659"/>
            <a:ext cx="7823548" cy="4725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87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dirty="0">
                <a:solidFill>
                  <a:schemeClr val="tx1"/>
                </a:solidFill>
              </a:rPr>
              <a:t>© Ernst Klett Verlag GmbH, Stuttgart 2023 | Alle Rechte vorbehalten. | www.klett.de | www.grundschul-blog.de          Autorin: Susanne Ruppert (www.mrs-rupad.de)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B9AA0B3-E521-A2E8-AD58-8F8E95112875}"/>
              </a:ext>
            </a:extLst>
          </p:cNvPr>
          <p:cNvSpPr/>
          <p:nvPr userDrawn="1"/>
        </p:nvSpPr>
        <p:spPr>
          <a:xfrm>
            <a:off x="2986647" y="4061990"/>
            <a:ext cx="7026380" cy="3014849"/>
          </a:xfrm>
          <a:custGeom>
            <a:avLst/>
            <a:gdLst>
              <a:gd name="connsiteX0" fmla="*/ 0 w 6587231"/>
              <a:gd name="connsiteY0" fmla="*/ 0 h 2119765"/>
              <a:gd name="connsiteX1" fmla="*/ 6587231 w 6587231"/>
              <a:gd name="connsiteY1" fmla="*/ 0 h 2119765"/>
              <a:gd name="connsiteX2" fmla="*/ 6587231 w 6587231"/>
              <a:gd name="connsiteY2" fmla="*/ 2119765 h 2119765"/>
              <a:gd name="connsiteX3" fmla="*/ 0 w 6587231"/>
              <a:gd name="connsiteY3" fmla="*/ 2119765 h 2119765"/>
              <a:gd name="connsiteX4" fmla="*/ 0 w 6587231"/>
              <a:gd name="connsiteY4" fmla="*/ 0 h 2119765"/>
              <a:gd name="connsiteX0" fmla="*/ 0 w 6587231"/>
              <a:gd name="connsiteY0" fmla="*/ 49 h 2119814"/>
              <a:gd name="connsiteX1" fmla="*/ 2450237 w 6587231"/>
              <a:gd name="connsiteY1" fmla="*/ 124336 h 2119814"/>
              <a:gd name="connsiteX2" fmla="*/ 6587231 w 6587231"/>
              <a:gd name="connsiteY2" fmla="*/ 49 h 2119814"/>
              <a:gd name="connsiteX3" fmla="*/ 6587231 w 6587231"/>
              <a:gd name="connsiteY3" fmla="*/ 2119814 h 2119814"/>
              <a:gd name="connsiteX4" fmla="*/ 0 w 6587231"/>
              <a:gd name="connsiteY4" fmla="*/ 2119814 h 2119814"/>
              <a:gd name="connsiteX5" fmla="*/ 0 w 6587231"/>
              <a:gd name="connsiteY5" fmla="*/ 49 h 2119814"/>
              <a:gd name="connsiteX0" fmla="*/ 0 w 6587231"/>
              <a:gd name="connsiteY0" fmla="*/ 49 h 2119816"/>
              <a:gd name="connsiteX1" fmla="*/ 2450237 w 6587231"/>
              <a:gd name="connsiteY1" fmla="*/ 124336 h 2119816"/>
              <a:gd name="connsiteX2" fmla="*/ 6587231 w 6587231"/>
              <a:gd name="connsiteY2" fmla="*/ 49 h 2119816"/>
              <a:gd name="connsiteX3" fmla="*/ 6587231 w 6587231"/>
              <a:gd name="connsiteY3" fmla="*/ 2119814 h 2119816"/>
              <a:gd name="connsiteX4" fmla="*/ 4998128 w 6587231"/>
              <a:gd name="connsiteY4" fmla="*/ 1970892 h 2119816"/>
              <a:gd name="connsiteX5" fmla="*/ 0 w 6587231"/>
              <a:gd name="connsiteY5" fmla="*/ 2119814 h 2119816"/>
              <a:gd name="connsiteX6" fmla="*/ 0 w 6587231"/>
              <a:gd name="connsiteY6" fmla="*/ 49 h 2119816"/>
              <a:gd name="connsiteX0" fmla="*/ 0 w 6587231"/>
              <a:gd name="connsiteY0" fmla="*/ 49 h 2119816"/>
              <a:gd name="connsiteX1" fmla="*/ 2450237 w 6587231"/>
              <a:gd name="connsiteY1" fmla="*/ 124336 h 2119816"/>
              <a:gd name="connsiteX2" fmla="*/ 6587231 w 6587231"/>
              <a:gd name="connsiteY2" fmla="*/ 49 h 2119816"/>
              <a:gd name="connsiteX3" fmla="*/ 6587231 w 6587231"/>
              <a:gd name="connsiteY3" fmla="*/ 2119814 h 2119816"/>
              <a:gd name="connsiteX4" fmla="*/ 4998128 w 6587231"/>
              <a:gd name="connsiteY4" fmla="*/ 1970892 h 2119816"/>
              <a:gd name="connsiteX5" fmla="*/ 1020932 w 6587231"/>
              <a:gd name="connsiteY5" fmla="*/ 2024158 h 2119816"/>
              <a:gd name="connsiteX6" fmla="*/ 0 w 6587231"/>
              <a:gd name="connsiteY6" fmla="*/ 2119814 h 2119816"/>
              <a:gd name="connsiteX7" fmla="*/ 0 w 6587231"/>
              <a:gd name="connsiteY7" fmla="*/ 49 h 2119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87231" h="2119816">
                <a:moveTo>
                  <a:pt x="0" y="49"/>
                </a:moveTo>
                <a:cubicBezTo>
                  <a:pt x="908482" y="-2910"/>
                  <a:pt x="1541755" y="127295"/>
                  <a:pt x="2450237" y="124336"/>
                </a:cubicBezTo>
                <a:lnTo>
                  <a:pt x="6587231" y="49"/>
                </a:lnTo>
                <a:lnTo>
                  <a:pt x="6587231" y="2119814"/>
                </a:lnTo>
                <a:cubicBezTo>
                  <a:pt x="5989468" y="2120480"/>
                  <a:pt x="5595891" y="1970226"/>
                  <a:pt x="4998128" y="1970892"/>
                </a:cubicBezTo>
                <a:cubicBezTo>
                  <a:pt x="3716784" y="2012321"/>
                  <a:pt x="2302276" y="1982729"/>
                  <a:pt x="1020932" y="2024158"/>
                </a:cubicBezTo>
                <a:lnTo>
                  <a:pt x="0" y="2119814"/>
                </a:lnTo>
                <a:lnTo>
                  <a:pt x="0" y="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07" dirty="0"/>
          </a:p>
        </p:txBody>
      </p:sp>
    </p:spTree>
    <p:extLst>
      <p:ext uri="{BB962C8B-B14F-4D97-AF65-F5344CB8AC3E}">
        <p14:creationId xmlns:p14="http://schemas.microsoft.com/office/powerpoint/2010/main" val="1050425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hf hdr="0" dt="0"/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Blitzschreiben"/>
          <p:cNvSpPr txBox="1"/>
          <p:nvPr/>
        </p:nvSpPr>
        <p:spPr>
          <a:xfrm>
            <a:off x="0" y="1962950"/>
            <a:ext cx="13004801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5000"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r>
              <a:rPr sz="12000" b="1" dirty="0" err="1">
                <a:latin typeface="+mn-lt"/>
              </a:rPr>
              <a:t>Blitzschreiben</a:t>
            </a:r>
            <a:r>
              <a:rPr sz="12000" b="1" dirty="0">
                <a:latin typeface="+mn-lt"/>
              </a:rPr>
              <a:t> </a:t>
            </a:r>
          </a:p>
        </p:txBody>
      </p:sp>
      <p:sp>
        <p:nvSpPr>
          <p:cNvPr id="155" name="tippe zum nächsten Wort"/>
          <p:cNvSpPr txBox="1"/>
          <p:nvPr/>
        </p:nvSpPr>
        <p:spPr>
          <a:xfrm>
            <a:off x="3202972" y="5060983"/>
            <a:ext cx="6381554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/>
            </a:lvl1pPr>
          </a:lstStyle>
          <a:p>
            <a:r>
              <a:rPr lang="de-DE" sz="4000" dirty="0">
                <a:latin typeface="Comic Sans MS" panose="030F0702030302020204" pitchFamily="66" charset="0"/>
              </a:rPr>
              <a:t>T</a:t>
            </a:r>
            <a:r>
              <a:rPr sz="4000" dirty="0" err="1">
                <a:latin typeface="Comic Sans MS" panose="030F0702030302020204" pitchFamily="66" charset="0"/>
              </a:rPr>
              <a:t>ippe</a:t>
            </a:r>
            <a:r>
              <a:rPr sz="4000" dirty="0">
                <a:latin typeface="Comic Sans MS" panose="030F0702030302020204" pitchFamily="66" charset="0"/>
              </a:rPr>
              <a:t> </a:t>
            </a:r>
            <a:r>
              <a:rPr sz="4000" dirty="0" err="1">
                <a:latin typeface="Comic Sans MS" panose="030F0702030302020204" pitchFamily="66" charset="0"/>
              </a:rPr>
              <a:t>zum</a:t>
            </a:r>
            <a:r>
              <a:rPr sz="4000" dirty="0">
                <a:latin typeface="Comic Sans MS" panose="030F0702030302020204" pitchFamily="66" charset="0"/>
              </a:rPr>
              <a:t> </a:t>
            </a:r>
            <a:r>
              <a:rPr sz="4000" dirty="0" err="1">
                <a:latin typeface="Comic Sans MS" panose="030F0702030302020204" pitchFamily="66" charset="0"/>
              </a:rPr>
              <a:t>nächsten</a:t>
            </a:r>
            <a:r>
              <a:rPr sz="4000" dirty="0">
                <a:latin typeface="Comic Sans MS" panose="030F0702030302020204" pitchFamily="66" charset="0"/>
              </a:rPr>
              <a:t> Wort</a:t>
            </a:r>
            <a:r>
              <a:rPr lang="de-DE" sz="4000" dirty="0">
                <a:latin typeface="Comic Sans MS" panose="030F0702030302020204" pitchFamily="66" charset="0"/>
              </a:rPr>
              <a:t>.</a:t>
            </a:r>
            <a:endParaRPr sz="40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dieser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dieser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1" animBg="1" advAuto="0"/>
      <p:bldP spid="173" grpId="2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elbst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selbst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1" animBg="1" advAuto="0"/>
      <p:bldP spid="175" grpId="2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ehr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sehr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1" animBg="1" advAuto="0"/>
      <p:bldP spid="177" grpId="2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mehr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mehr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1" animBg="1" advAuto="0"/>
      <p:bldP spid="179" grpId="2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meine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meine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1" animBg="1" advAuto="0"/>
      <p:bldP spid="181" grpId="2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einzeln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einzeln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" grpId="1" animBg="1" advAuto="0"/>
      <p:bldP spid="183" grpId="2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ohne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ohne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" grpId="1" animBg="1" advAuto="0"/>
      <p:bldP spid="185" grpId="2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wieder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wieder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1" animBg="1" advAuto="0"/>
      <p:bldP spid="187" grpId="2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jetzt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jetzt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" grpId="1" animBg="1" advAuto="0"/>
      <p:bldP spid="189" grpId="2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immer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immer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" grpId="1" animBg="1" advAuto="0"/>
      <p:bldP spid="191" grpId="2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nach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nach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1" animBg="1" advAuto="0"/>
      <p:bldP spid="157" grpId="2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wohl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wohl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1" animBg="1" advAuto="0"/>
      <p:bldP spid="193" grpId="2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ihren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ihren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1" animBg="1" advAuto="0"/>
      <p:bldP spid="195" grpId="2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würde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würde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" grpId="1" animBg="1" advAuto="0"/>
      <p:bldP spid="197" grpId="2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ondern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sondern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" grpId="1" animBg="1" advAuto="0"/>
      <p:bldP spid="199" grpId="2" animBg="1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alles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alles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" grpId="1" animBg="1" advAuto="0"/>
      <p:bldP spid="201" grpId="2" animBg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nichts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nichts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1" animBg="1" advAuto="0"/>
      <p:bldP spid="203" grpId="2" animBg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erst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>
                <a:latin typeface="Comic Sans MS" panose="030F0702030302020204" pitchFamily="66" charset="0"/>
              </a:rPr>
              <a:t>erst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" grpId="1" animBg="1" advAuto="0"/>
      <p:bldP spid="205" grpId="2" animBg="1" advAuto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weiß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>
                <a:latin typeface="Comic Sans MS" panose="030F0702030302020204" pitchFamily="66" charset="0"/>
              </a:rPr>
              <a:t>weiß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" grpId="1" animBg="1" advAuto="0"/>
      <p:bldP spid="207" grpId="2" animBg="1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bald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>
                <a:latin typeface="Comic Sans MS" panose="030F0702030302020204" pitchFamily="66" charset="0"/>
              </a:rPr>
              <a:t>bald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" grpId="1" animBg="1" advAuto="0"/>
      <p:bldP spid="209" grpId="2" animBg="1" advAuto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zwar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zwar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" grpId="1" animBg="1" advAuto="0"/>
      <p:bldP spid="211" grpId="2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für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>
                <a:latin typeface="Comic Sans MS" panose="030F0702030302020204" pitchFamily="66" charset="0"/>
              </a:rPr>
              <a:t>für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1" animBg="1" advAuto="0"/>
      <p:bldP spid="159" grpId="2" animBg="1" advAuto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lassen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lassen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1" animBg="1" advAuto="0"/>
      <p:bldP spid="213" grpId="2" animBg="1" advAuto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dort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dort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" grpId="1" animBg="1" advAuto="0"/>
      <p:bldP spid="215" grpId="2" animBg="1" advAuto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etwas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etwas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" grpId="1" animBg="1" advAuto="0"/>
      <p:bldP spid="217" grpId="2" animBg="1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roßen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großen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1" animBg="1" advAuto="0"/>
      <p:bldP spid="219" grpId="2" animBg="1" advAuto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hinein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hinein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" grpId="1" animBg="1" advAuto="0"/>
      <p:bldP spid="221" grpId="2" animBg="1" advAuto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letzte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letzte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" grpId="1" animBg="1" advAuto="0"/>
      <p:bldP spid="223" grpId="2" animBg="1" advAuto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dessen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dessen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" grpId="1" animBg="1" advAuto="0"/>
      <p:bldP spid="225" grpId="2" animBg="1" advAuto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darauf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darauf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" grpId="1" animBg="1" advAuto="0"/>
      <p:bldP spid="227" grpId="2" animBg="1" advAuto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olche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solche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1" animBg="1" advAuto="0"/>
      <p:bldP spid="229" grpId="2" animBg="1" advAuto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nämlich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nämlich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" grpId="1" animBg="1" advAuto="0"/>
      <p:bldP spid="231" grpId="2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werden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werden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1" animBg="1" advAuto="0"/>
      <p:bldP spid="161" grpId="2" animBg="1" advAuto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bisschen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bisschen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" grpId="1" animBg="1" advAuto="0"/>
      <p:bldP spid="233" grpId="2" animBg="1" advAuto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herein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>
                <a:latin typeface="Comic Sans MS" panose="030F0702030302020204" pitchFamily="66" charset="0"/>
              </a:rPr>
              <a:t>herein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" grpId="1" animBg="1" advAuto="0"/>
      <p:bldP spid="235" grpId="2" animBg="1" advAuto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richtig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richtig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" grpId="1" animBg="1" advAuto="0"/>
      <p:bldP spid="237" grpId="2" animBg="1" advAuto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eigentlich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eigentlich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" grpId="1" animBg="1" advAuto="0"/>
      <p:bldP spid="239" grpId="2" animBg="1" advAuto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zwischen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zwischen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" grpId="1" animBg="1" advAuto="0"/>
      <p:bldP spid="241" grpId="2" animBg="1" advAuto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meiste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meiste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" grpId="1" animBg="1" advAuto="0"/>
      <p:bldP spid="243" grpId="2" animBg="1" advAuto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nächster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nächster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" grpId="1" animBg="1" advAuto="0"/>
      <p:bldP spid="245" grpId="2" animBg="1" advAuto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während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während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1" animBg="1" advAuto="0"/>
      <p:bldP spid="247" grpId="2" animBg="1" advAuto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kommen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kommen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" grpId="1" animBg="1" advAuto="0"/>
      <p:bldP spid="249" grpId="2" animBg="1" advAuto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beide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beide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" grpId="1" animBg="1" advAuto="0"/>
      <p:bldP spid="251" grpId="2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durch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durch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1" animBg="1" advAuto="0"/>
      <p:bldP spid="163" grpId="2" animBg="1" advAuto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ehen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sehen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" grpId="1" animBg="1" advAuto="0"/>
      <p:bldP spid="253" grpId="2" animBg="1" advAuto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müssen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müssen</a:t>
            </a:r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256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6353454" y="9220199"/>
            <a:ext cx="297892" cy="2874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51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" grpId="1" animBg="1" advAuto="0"/>
      <p:bldP spid="255" grpId="2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wird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wird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1" animBg="1" advAuto="0"/>
      <p:bldP spid="165" grpId="2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aar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paar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1" animBg="1" advAuto="0"/>
      <p:bldP spid="167" grpId="2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welche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welche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1" animBg="1" advAuto="0"/>
      <p:bldP spid="169" grpId="2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über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dirty="0" err="1">
                <a:latin typeface="Comic Sans MS" panose="030F0702030302020204" pitchFamily="66" charset="0"/>
              </a:rPr>
              <a:t>über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1" animBg="1" advAuto="0"/>
      <p:bldP spid="171" grpId="2" animBg="1" advAuto="0"/>
    </p:bldLst>
  </p:timing>
</p:sld>
</file>

<file path=ppt/theme/theme1.xml><?xml version="1.0" encoding="utf-8"?>
<a:theme xmlns:a="http://schemas.openxmlformats.org/drawingml/2006/main" name="Office">
  <a:themeElements>
    <a:clrScheme name="Gelb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3_DynamicLight">
  <a:themeElements>
    <a:clrScheme name="33_Dynamic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3_DynamicLight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3_Dynamic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</Words>
  <Application>Microsoft Office PowerPoint</Application>
  <PresentationFormat>Benutzerdefiniert</PresentationFormat>
  <Paragraphs>53</Paragraphs>
  <Slides>51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51</vt:i4>
      </vt:variant>
    </vt:vector>
  </HeadingPairs>
  <TitlesOfParts>
    <vt:vector size="57" baseType="lpstr">
      <vt:lpstr>Arial</vt:lpstr>
      <vt:lpstr>Calibri</vt:lpstr>
      <vt:lpstr>Calibri Light</vt:lpstr>
      <vt:lpstr>Comic Sans MS</vt:lpstr>
      <vt:lpstr>Helvetica Neue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Wegel, Heike</cp:lastModifiedBy>
  <cp:revision>4</cp:revision>
  <dcterms:modified xsi:type="dcterms:W3CDTF">2023-06-22T07:39:48Z</dcterms:modified>
</cp:coreProperties>
</file>