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3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E461446F-0A3A-1D45-A2A5-AF7CB7F1F7DF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207866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2172844B-876C-C34F-AB24-828EB452C39D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0" y="519289"/>
            <a:ext cx="2804160" cy="826572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519289"/>
            <a:ext cx="8249920" cy="82657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E7C9A3C9-86DB-A94A-A667-9C7C3C92F228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9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567494"/>
            <a:ext cx="1105408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F7A5F6B7-5C84-B342-BA3F-18F2CAEB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39360" y="9125350"/>
            <a:ext cx="2926080" cy="5192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fld id="{BDFFD4DD-D88A-6B41-A621-D7877DF627A2}" type="slidenum">
              <a:rPr lang="de-DE" smtClean="0"/>
              <a:pPr algn="ctr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0175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52840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AF8960CA-054F-6E4A-A8EE-EA9BF2275217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7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307" y="2431628"/>
            <a:ext cx="11216640" cy="4057226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307" y="6527237"/>
            <a:ext cx="11216640" cy="21335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13E42603-F299-9945-8771-1685D1665E2A}" type="datetime1">
              <a:rPr lang="de-DE" smtClean="0"/>
              <a:t>22.06.2023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19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39965304-7DD2-8449-B3DE-3F7B10DCCB68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9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0"/>
            <a:ext cx="11216640" cy="188524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0" y="2390987"/>
            <a:ext cx="5528734" cy="1171786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0" y="3562773"/>
            <a:ext cx="5528734" cy="52403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A81863E0-F46F-394C-9B3C-7486FF06B933}" type="datetime1">
              <a:rPr lang="de-DE" smtClean="0"/>
              <a:t>22.06.2023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6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4C5E763B-06E6-4743-8691-F7417C922EF3}" type="datetime1">
              <a:rPr lang="de-DE" smtClean="0"/>
              <a:t>22.06.2023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21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6C07ACF6-E1D9-0447-BD62-A4514DE3F194}" type="datetime1">
              <a:rPr lang="de-DE" smtClean="0"/>
              <a:t>22.06.2023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4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38"/>
            <a:ext cx="6583680" cy="6931378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CA9E8A9E-B02F-3649-ADDA-0D815EE6E72C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77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38"/>
            <a:ext cx="6583680" cy="6931378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408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966658E1-F8AA-464B-9E1C-3BF5EF5F857D}" type="datetime1">
              <a:rPr lang="de-DE" smtClean="0"/>
              <a:t>22.06.2023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07840" y="9040143"/>
            <a:ext cx="4389120" cy="51928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84640" y="9040143"/>
            <a:ext cx="2926080" cy="519289"/>
          </a:xfrm>
          <a:prstGeom prst="rect">
            <a:avLst/>
          </a:prstGeom>
        </p:spPr>
        <p:txBody>
          <a:bodyPr/>
          <a:lstStyle/>
          <a:p>
            <a:fld id="{F5A522E4-668B-CE41-A11B-1645DEC12F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5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F0206D95-BDD7-DC49-FBF0-D42306321C9D}"/>
              </a:ext>
            </a:extLst>
          </p:cNvPr>
          <p:cNvSpPr/>
          <p:nvPr userDrawn="1"/>
        </p:nvSpPr>
        <p:spPr>
          <a:xfrm>
            <a:off x="-6043" y="1054074"/>
            <a:ext cx="13011762" cy="8699527"/>
          </a:xfrm>
          <a:prstGeom prst="rect">
            <a:avLst/>
          </a:prstGeom>
          <a:solidFill>
            <a:srgbClr val="FAD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519290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7" name="Rechteck 9">
            <a:extLst>
              <a:ext uri="{FF2B5EF4-FFF2-40B4-BE49-F238E27FC236}">
                <a16:creationId xmlns:a16="http://schemas.microsoft.com/office/drawing/2014/main" id="{37945E3A-2C3E-F4CA-65CC-E01514EF664A}"/>
              </a:ext>
            </a:extLst>
          </p:cNvPr>
          <p:cNvSpPr/>
          <p:nvPr userDrawn="1"/>
        </p:nvSpPr>
        <p:spPr>
          <a:xfrm>
            <a:off x="-6043" y="1"/>
            <a:ext cx="13011762" cy="1799505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92B173-750B-F5D2-DE89-D9EAA80A56A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0241" y="1"/>
            <a:ext cx="1152000" cy="76629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A39A1DA-91C8-9F9F-9CCC-4650C90EA9A5}"/>
              </a:ext>
            </a:extLst>
          </p:cNvPr>
          <p:cNvSpPr txBox="1"/>
          <p:nvPr userDrawn="1"/>
        </p:nvSpPr>
        <p:spPr>
          <a:xfrm>
            <a:off x="587587" y="9180659"/>
            <a:ext cx="7823548" cy="4725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solidFill>
                  <a:schemeClr val="tx1"/>
                </a:solidFill>
              </a:rPr>
              <a:t>© Ernst Klett Verlag GmbH, Stuttgart 2023 | Alle Rechte vorbehalten. | www.klett.de | www.grundschul-blog.de          Autorin: Susanne Ruppert (www.mrs-rupad.de)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B9AA0B3-E521-A2E8-AD58-8F8E95112875}"/>
              </a:ext>
            </a:extLst>
          </p:cNvPr>
          <p:cNvSpPr/>
          <p:nvPr userDrawn="1"/>
        </p:nvSpPr>
        <p:spPr>
          <a:xfrm>
            <a:off x="2986647" y="4061990"/>
            <a:ext cx="7026380" cy="3014849"/>
          </a:xfrm>
          <a:custGeom>
            <a:avLst/>
            <a:gdLst>
              <a:gd name="connsiteX0" fmla="*/ 0 w 6587231"/>
              <a:gd name="connsiteY0" fmla="*/ 0 h 2119765"/>
              <a:gd name="connsiteX1" fmla="*/ 6587231 w 6587231"/>
              <a:gd name="connsiteY1" fmla="*/ 0 h 2119765"/>
              <a:gd name="connsiteX2" fmla="*/ 6587231 w 6587231"/>
              <a:gd name="connsiteY2" fmla="*/ 2119765 h 2119765"/>
              <a:gd name="connsiteX3" fmla="*/ 0 w 6587231"/>
              <a:gd name="connsiteY3" fmla="*/ 2119765 h 2119765"/>
              <a:gd name="connsiteX4" fmla="*/ 0 w 6587231"/>
              <a:gd name="connsiteY4" fmla="*/ 0 h 2119765"/>
              <a:gd name="connsiteX0" fmla="*/ 0 w 6587231"/>
              <a:gd name="connsiteY0" fmla="*/ 49 h 2119814"/>
              <a:gd name="connsiteX1" fmla="*/ 2450237 w 6587231"/>
              <a:gd name="connsiteY1" fmla="*/ 124336 h 2119814"/>
              <a:gd name="connsiteX2" fmla="*/ 6587231 w 6587231"/>
              <a:gd name="connsiteY2" fmla="*/ 49 h 2119814"/>
              <a:gd name="connsiteX3" fmla="*/ 6587231 w 6587231"/>
              <a:gd name="connsiteY3" fmla="*/ 2119814 h 2119814"/>
              <a:gd name="connsiteX4" fmla="*/ 0 w 6587231"/>
              <a:gd name="connsiteY4" fmla="*/ 2119814 h 2119814"/>
              <a:gd name="connsiteX5" fmla="*/ 0 w 6587231"/>
              <a:gd name="connsiteY5" fmla="*/ 49 h 2119814"/>
              <a:gd name="connsiteX0" fmla="*/ 0 w 6587231"/>
              <a:gd name="connsiteY0" fmla="*/ 49 h 2119816"/>
              <a:gd name="connsiteX1" fmla="*/ 2450237 w 6587231"/>
              <a:gd name="connsiteY1" fmla="*/ 124336 h 2119816"/>
              <a:gd name="connsiteX2" fmla="*/ 6587231 w 6587231"/>
              <a:gd name="connsiteY2" fmla="*/ 49 h 2119816"/>
              <a:gd name="connsiteX3" fmla="*/ 6587231 w 6587231"/>
              <a:gd name="connsiteY3" fmla="*/ 2119814 h 2119816"/>
              <a:gd name="connsiteX4" fmla="*/ 4998128 w 6587231"/>
              <a:gd name="connsiteY4" fmla="*/ 1970892 h 2119816"/>
              <a:gd name="connsiteX5" fmla="*/ 0 w 6587231"/>
              <a:gd name="connsiteY5" fmla="*/ 2119814 h 2119816"/>
              <a:gd name="connsiteX6" fmla="*/ 0 w 6587231"/>
              <a:gd name="connsiteY6" fmla="*/ 49 h 2119816"/>
              <a:gd name="connsiteX0" fmla="*/ 0 w 6587231"/>
              <a:gd name="connsiteY0" fmla="*/ 49 h 2119816"/>
              <a:gd name="connsiteX1" fmla="*/ 2450237 w 6587231"/>
              <a:gd name="connsiteY1" fmla="*/ 124336 h 2119816"/>
              <a:gd name="connsiteX2" fmla="*/ 6587231 w 6587231"/>
              <a:gd name="connsiteY2" fmla="*/ 49 h 2119816"/>
              <a:gd name="connsiteX3" fmla="*/ 6587231 w 6587231"/>
              <a:gd name="connsiteY3" fmla="*/ 2119814 h 2119816"/>
              <a:gd name="connsiteX4" fmla="*/ 4998128 w 6587231"/>
              <a:gd name="connsiteY4" fmla="*/ 1970892 h 2119816"/>
              <a:gd name="connsiteX5" fmla="*/ 1020932 w 6587231"/>
              <a:gd name="connsiteY5" fmla="*/ 2024158 h 2119816"/>
              <a:gd name="connsiteX6" fmla="*/ 0 w 6587231"/>
              <a:gd name="connsiteY6" fmla="*/ 2119814 h 2119816"/>
              <a:gd name="connsiteX7" fmla="*/ 0 w 6587231"/>
              <a:gd name="connsiteY7" fmla="*/ 49 h 2119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87231" h="2119816">
                <a:moveTo>
                  <a:pt x="0" y="49"/>
                </a:moveTo>
                <a:cubicBezTo>
                  <a:pt x="908482" y="-2910"/>
                  <a:pt x="1541755" y="127295"/>
                  <a:pt x="2450237" y="124336"/>
                </a:cubicBezTo>
                <a:lnTo>
                  <a:pt x="6587231" y="49"/>
                </a:lnTo>
                <a:lnTo>
                  <a:pt x="6587231" y="2119814"/>
                </a:lnTo>
                <a:cubicBezTo>
                  <a:pt x="5989468" y="2120480"/>
                  <a:pt x="5595891" y="1970226"/>
                  <a:pt x="4998128" y="1970892"/>
                </a:cubicBezTo>
                <a:cubicBezTo>
                  <a:pt x="3716784" y="2012321"/>
                  <a:pt x="2302276" y="1982729"/>
                  <a:pt x="1020932" y="2024158"/>
                </a:cubicBezTo>
                <a:lnTo>
                  <a:pt x="0" y="2119814"/>
                </a:lnTo>
                <a:lnTo>
                  <a:pt x="0" y="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07" dirty="0"/>
          </a:p>
        </p:txBody>
      </p:sp>
    </p:spTree>
    <p:extLst>
      <p:ext uri="{BB962C8B-B14F-4D97-AF65-F5344CB8AC3E}">
        <p14:creationId xmlns:p14="http://schemas.microsoft.com/office/powerpoint/2010/main" val="105042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litzschreiben"/>
          <p:cNvSpPr txBox="1"/>
          <p:nvPr/>
        </p:nvSpPr>
        <p:spPr>
          <a:xfrm>
            <a:off x="0" y="1962950"/>
            <a:ext cx="130048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5000"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rPr sz="12000" b="1" dirty="0" err="1">
                <a:latin typeface="+mn-lt"/>
              </a:rPr>
              <a:t>Blitzschreiben</a:t>
            </a:r>
            <a:r>
              <a:rPr sz="12000" b="1" dirty="0">
                <a:latin typeface="+mn-lt"/>
              </a:rPr>
              <a:t> </a:t>
            </a:r>
          </a:p>
        </p:txBody>
      </p:sp>
      <p:sp>
        <p:nvSpPr>
          <p:cNvPr id="155" name="tippe zum nächsten Wort"/>
          <p:cNvSpPr txBox="1"/>
          <p:nvPr/>
        </p:nvSpPr>
        <p:spPr>
          <a:xfrm>
            <a:off x="3202972" y="5060983"/>
            <a:ext cx="6381554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r>
              <a:rPr lang="de-DE" sz="4000" dirty="0">
                <a:latin typeface="Comic Sans MS" panose="030F0702030302020204" pitchFamily="66" charset="0"/>
              </a:rPr>
              <a:t>T</a:t>
            </a:r>
            <a:r>
              <a:rPr sz="4000" dirty="0" err="1">
                <a:latin typeface="Comic Sans MS" panose="030F0702030302020204" pitchFamily="66" charset="0"/>
              </a:rPr>
              <a:t>ippe</a:t>
            </a:r>
            <a:r>
              <a:rPr sz="4000" dirty="0">
                <a:latin typeface="Comic Sans MS" panose="030F0702030302020204" pitchFamily="66" charset="0"/>
              </a:rPr>
              <a:t> </a:t>
            </a:r>
            <a:r>
              <a:rPr sz="4000" dirty="0" err="1">
                <a:latin typeface="Comic Sans MS" panose="030F0702030302020204" pitchFamily="66" charset="0"/>
              </a:rPr>
              <a:t>zum</a:t>
            </a:r>
            <a:r>
              <a:rPr sz="4000" dirty="0">
                <a:latin typeface="Comic Sans MS" panose="030F0702030302020204" pitchFamily="66" charset="0"/>
              </a:rPr>
              <a:t> </a:t>
            </a:r>
            <a:r>
              <a:rPr sz="4000" dirty="0" err="1">
                <a:latin typeface="Comic Sans MS" panose="030F0702030302020204" pitchFamily="66" charset="0"/>
              </a:rPr>
              <a:t>nächsten</a:t>
            </a:r>
            <a:r>
              <a:rPr sz="4000" dirty="0">
                <a:latin typeface="Comic Sans MS" panose="030F0702030302020204" pitchFamily="66" charset="0"/>
              </a:rPr>
              <a:t> Wort</a:t>
            </a:r>
            <a:r>
              <a:rPr lang="de-DE" sz="4000" dirty="0">
                <a:latin typeface="Comic Sans MS" panose="030F0702030302020204" pitchFamily="66" charset="0"/>
              </a:rPr>
              <a:t>.</a:t>
            </a:r>
            <a:endParaRPr sz="4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nach"/>
          <p:cNvSpPr txBox="1"/>
          <p:nvPr/>
        </p:nvSpPr>
        <p:spPr>
          <a:xfrm>
            <a:off x="-1" y="4680000"/>
            <a:ext cx="13004801" cy="169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lang="de-DE" dirty="0">
                <a:latin typeface="Comic Sans MS" panose="030F0702030302020204" pitchFamily="66" charset="0"/>
              </a:rPr>
              <a:t>Beispiel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1" animBg="1" advAuto="0"/>
      <p:bldP spid="157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ür"/>
          <p:cNvSpPr txBox="1"/>
          <p:nvPr/>
        </p:nvSpPr>
        <p:spPr>
          <a:xfrm>
            <a:off x="-1" y="3938652"/>
            <a:ext cx="13004801" cy="3180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lang="de-DE" dirty="0">
                <a:latin typeface="Comic Sans MS" panose="030F0702030302020204" pitchFamily="66" charset="0"/>
              </a:rPr>
              <a:t>Wort </a:t>
            </a:r>
            <a:br>
              <a:rPr lang="de-DE" dirty="0">
                <a:latin typeface="Comic Sans MS" panose="030F0702030302020204" pitchFamily="66" charset="0"/>
              </a:rPr>
            </a:br>
            <a:r>
              <a:rPr lang="de-DE" dirty="0">
                <a:latin typeface="Comic Sans MS" panose="030F0702030302020204" pitchFamily="66" charset="0"/>
              </a:rPr>
              <a:t>ersetzen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animBg="1" advAuto="0"/>
      <p:bldP spid="159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werden"/>
          <p:cNvSpPr txBox="1"/>
          <p:nvPr/>
        </p:nvSpPr>
        <p:spPr>
          <a:xfrm>
            <a:off x="-1" y="3938652"/>
            <a:ext cx="13004801" cy="3180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00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rPr lang="de-DE" dirty="0">
                <a:latin typeface="Comic Sans MS" panose="030F0702030302020204" pitchFamily="66" charset="0"/>
              </a:rPr>
              <a:t>Folien </a:t>
            </a:r>
          </a:p>
          <a:p>
            <a:r>
              <a:rPr lang="de-DE" dirty="0">
                <a:latin typeface="Comic Sans MS" panose="030F0702030302020204" pitchFamily="66" charset="0"/>
              </a:rPr>
              <a:t>duplizieren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fill="hold" grpId="2" nodeType="afterEffect">
                                  <p:stCondLst>
                                    <p:cond delay="7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" fill="hold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1" animBg="1" advAuto="0"/>
      <p:bldP spid="161" grpId="2" animBg="1" advAuto="0"/>
    </p:bldLst>
  </p:timing>
</p:sld>
</file>

<file path=ppt/theme/theme1.xml><?xml version="1.0" encoding="utf-8"?>
<a:theme xmlns:a="http://schemas.openxmlformats.org/drawingml/2006/main" name="Office">
  <a:themeElements>
    <a:clrScheme name="Gelb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PresentationFormat>Benutzerdefiniert</PresentationFormat>
  <Paragraphs>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Helvetica Neue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Wegel, Heike</cp:lastModifiedBy>
  <cp:revision>5</cp:revision>
  <dcterms:modified xsi:type="dcterms:W3CDTF">2023-06-22T07:57:06Z</dcterms:modified>
</cp:coreProperties>
</file>