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003" r:id="rId2"/>
    <p:sldId id="1012" r:id="rId3"/>
    <p:sldId id="1018" r:id="rId4"/>
    <p:sldId id="1019" r:id="rId5"/>
    <p:sldId id="1021" r:id="rId6"/>
    <p:sldId id="1022" r:id="rId7"/>
    <p:sldId id="1023" r:id="rId8"/>
    <p:sldId id="102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25AB40F-5EA6-4976-BE85-B57A0C2DB04C}">
          <p14:sldIdLst>
            <p14:sldId id="1003"/>
            <p14:sldId id="1012"/>
            <p14:sldId id="1018"/>
            <p14:sldId id="1019"/>
            <p14:sldId id="1021"/>
            <p14:sldId id="1022"/>
            <p14:sldId id="1023"/>
            <p14:sldId id="10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5BE"/>
    <a:srgbClr val="DDF5FF"/>
    <a:srgbClr val="B5E9FF"/>
    <a:srgbClr val="B3E3FA"/>
    <a:srgbClr val="65B445"/>
    <a:srgbClr val="F38BB7"/>
    <a:srgbClr val="F9B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51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9311-EA45-491C-A8A1-49AA2CBE9A0F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C97-6182-4D3B-B600-BB524934B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1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mit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CA9DFAE-DCD1-D506-7AC0-A32F257FACA9}"/>
              </a:ext>
            </a:extLst>
          </p:cNvPr>
          <p:cNvSpPr/>
          <p:nvPr userDrawn="1"/>
        </p:nvSpPr>
        <p:spPr>
          <a:xfrm>
            <a:off x="0" y="1268413"/>
            <a:ext cx="12193221" cy="5146394"/>
          </a:xfrm>
          <a:prstGeom prst="rect">
            <a:avLst/>
          </a:prstGeom>
          <a:solidFill>
            <a:srgbClr val="DD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15E9B661-990A-060B-E72F-9B4A979ABF83}"/>
              </a:ext>
            </a:extLst>
          </p:cNvPr>
          <p:cNvSpPr/>
          <p:nvPr userDrawn="1"/>
        </p:nvSpPr>
        <p:spPr>
          <a:xfrm>
            <a:off x="-6527" y="-11853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4EB5AF-AD54-44E2-BF1A-A3DD09020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5" y="2286000"/>
            <a:ext cx="6316103" cy="1500020"/>
          </a:xfrm>
        </p:spPr>
        <p:txBody>
          <a:bodyPr anchor="b"/>
          <a:lstStyle>
            <a:lvl1pPr>
              <a:defRPr sz="3600">
                <a:solidFill>
                  <a:srgbClr val="11B5B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8DFAADF7-01A4-48EA-A73E-DC211B795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5638" y="2084832"/>
            <a:ext cx="2950945" cy="3993239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Lehrwerk einfügen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4475" y="3957638"/>
            <a:ext cx="6316663" cy="4231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F07DAC89-3FAB-69C0-BA88-C00FBC4FDA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2FFF2C88-5C56-90E2-9957-EE28557BC4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09F4969B-22A0-6EC0-6BD4-C09850F1DA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9642DD-449D-2196-D6FD-0B0982534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" y="5487772"/>
            <a:ext cx="1611040" cy="9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1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592264"/>
            <a:ext cx="692082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DED8FB-375B-48F4-9117-5D35D96B5C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64904" y="1592263"/>
            <a:ext cx="387623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27DD732-69B4-4C74-883D-517261FEBA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F72363-7724-9A82-F322-05DD7480C70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E949F84-1E2D-3CE1-60CA-4A417A979F1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45ED5B8-B8A0-2660-E916-FB7D499BEC9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0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68BC8A9-6143-4F97-B48D-40F63FBA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D60C37C-C1CA-4787-AAF7-97D3EA1B4C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B80293-9D65-4851-911C-4FB9CA0F0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1592263"/>
            <a:ext cx="7329113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0D055C5-0C4D-4456-A606-4D67CBD83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D0D456-C215-B0BE-78C6-5A3F559765C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6C0461-A515-EEDA-9677-686AA926EEA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2716E-44DD-CD04-F5DD-A981EA91404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9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rforma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E0D96C-E021-4C94-82AF-1531724BA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8045" y="1591200"/>
            <a:ext cx="6893094" cy="47520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Doppelseite einfügen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0C0C1-5F75-4D15-A386-7983678E5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4FFC216-EAB0-4DF5-958E-9E3D64F0B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01C73-B666-4D13-9B61-0CD7EE500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1592263"/>
            <a:ext cx="398462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FF9BF09-6B7B-BC17-D805-C8880A3E2C0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30BA08B-F97E-905A-7AC9-C1E9D5C645E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6257359-E694-CA53-0FB7-97036F12A1B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78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E3AF59-32CF-0FF1-6719-54C62F1A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99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B04486-6778-49B0-B2E4-CCAD8442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6A956204-4ADD-49A5-9F53-F21D15F42F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/>
              <a:t>Subline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E277EA-9A0A-5D7E-26C4-DCB5F567435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4D41541-3B4C-73EB-22D0-966D92E0D35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717473F-2AE0-93D0-2B78-1A507699349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2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richte 2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2spaltig – nur für Berichte oder ähnliche Vorlagen</a:t>
            </a:r>
            <a:endParaRPr lang="en-US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633A29-AEEF-4CEA-B406-6AAE35DEDD3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17263" y="1592264"/>
            <a:ext cx="5421600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DE8C2B4-40E3-4F32-9B86-32BC93EFF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2F8579-2E76-7B2B-70BC-516477C752E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F35AE6-272B-945B-20E6-454F2A65F32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629F37-A833-B722-9AE6-C23FB05BC0F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50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richte 3spaltig seh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94163"/>
            <a:ext cx="11088000" cy="3204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Folien mit sehr viel Text 3spaltig – nur für Berichte oder ähnliche Vorlagen</a:t>
            </a:r>
            <a:endParaRPr lang="en-US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FF87685-8331-45D5-93A6-8AB81D78AE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A8DEA34C-CCAB-4907-B835-B8D36EEC2E9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07621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0D44BF0E-1AC0-425D-A373-E7886130AF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4379" y="1592264"/>
            <a:ext cx="3576758" cy="4752974"/>
          </a:xfrm>
        </p:spPr>
        <p:txBody>
          <a:bodyPr/>
          <a:lstStyle>
            <a:lvl1pPr marL="0" indent="0"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 marL="149225" indent="-149225">
              <a:lnSpc>
                <a:spcPct val="100000"/>
              </a:lnSpc>
              <a:defRPr sz="1100"/>
            </a:lvl3pPr>
            <a:lvl4pPr marL="309563" indent="-153988">
              <a:defRPr sz="1100"/>
            </a:lvl4pPr>
            <a:lvl5pPr marL="233363" indent="-233363"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45A6BD-ABB6-4C43-9290-5C593ADEB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122872"/>
            <a:ext cx="11088000" cy="34200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>
              <a:defRPr sz="2000" b="0"/>
            </a:lvl2pPr>
            <a:lvl3pPr marL="0" indent="0">
              <a:buNone/>
              <a:defRPr sz="2000"/>
            </a:lvl3pPr>
            <a:lvl4pPr marL="0" indent="0">
              <a:buNone/>
              <a:tabLst/>
              <a:defRPr sz="2000"/>
            </a:lvl4pPr>
          </a:lstStyle>
          <a:p>
            <a:pPr lvl="3"/>
            <a:r>
              <a:rPr lang="de-DE" dirty="0"/>
              <a:t>Zebra 2024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2B3253-4938-E8D2-D003-A8F25372524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4CA2EB6-8C8A-CA51-9EAE-73C1E099CD1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D88E29-8F21-E061-CEB4-CA81441BF9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7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D4A0BBEC-56A0-E3A6-C5E4-4B4B95134562}"/>
              </a:ext>
            </a:extLst>
          </p:cNvPr>
          <p:cNvSpPr/>
          <p:nvPr userDrawn="1"/>
        </p:nvSpPr>
        <p:spPr>
          <a:xfrm>
            <a:off x="-6527" y="-11853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8E7E2A-9789-4F69-A2DF-EFAC419B0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5665" y="3175257"/>
            <a:ext cx="12197666" cy="898916"/>
          </a:xfrm>
          <a:prstGeom prst="rect">
            <a:avLst/>
          </a:prstGeom>
          <a:noFill/>
        </p:spPr>
        <p:txBody>
          <a:bodyPr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Webadresse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20A5C-5771-4E24-A466-9DE5D1E7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7348B-EAE5-D9DC-74C9-0DC61789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3F14F10-D71F-1483-366D-0501B2A3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BDA106-A63A-26C3-A703-8E948E2B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7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rung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722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-13425"/>
            <a:ext cx="5162660" cy="6871425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A3D5D1-0ECF-4B2B-851E-3E090D25F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42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rungsei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08869A6-47EA-42A9-8B08-0DD182E927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6700" y="720727"/>
            <a:ext cx="3921681" cy="5219700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Linke Buchseite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9E90B22-256E-4074-BF5D-346BB3D24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8381" y="720725"/>
            <a:ext cx="3921681" cy="5219701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de-DE" dirty="0"/>
              <a:t>Rechte Buchseite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B8608A7-4239-01A3-00A3-565C8B50C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F90A5F8-B79B-4735-20C9-A81918B2AA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94DB00F-4081-EAB1-FF9D-9FDCC0D569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59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ohne Leh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5993187-AD21-49FA-A892-A084CD1C6A98}"/>
              </a:ext>
            </a:extLst>
          </p:cNvPr>
          <p:cNvSpPr/>
          <p:nvPr userDrawn="1"/>
        </p:nvSpPr>
        <p:spPr>
          <a:xfrm>
            <a:off x="0" y="1268413"/>
            <a:ext cx="12193221" cy="5137994"/>
          </a:xfrm>
          <a:prstGeom prst="rect">
            <a:avLst/>
          </a:prstGeom>
          <a:solidFill>
            <a:srgbClr val="DD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03854D9C-F677-79C9-02F5-49AB1EA8EAA2}"/>
              </a:ext>
            </a:extLst>
          </p:cNvPr>
          <p:cNvSpPr/>
          <p:nvPr userDrawn="1"/>
        </p:nvSpPr>
        <p:spPr>
          <a:xfrm>
            <a:off x="-6527" y="-11853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E1FEC0-851F-45CF-9438-6364A447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3" y="1769806"/>
            <a:ext cx="10451434" cy="2016214"/>
          </a:xfrm>
        </p:spPr>
        <p:txBody>
          <a:bodyPr anchor="b"/>
          <a:lstStyle>
            <a:lvl1pPr>
              <a:defRPr sz="4800">
                <a:solidFill>
                  <a:srgbClr val="11B5B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BDF1F0-3306-465D-A369-772B22746401}"/>
              </a:ext>
            </a:extLst>
          </p:cNvPr>
          <p:cNvSpPr txBox="1"/>
          <p:nvPr userDrawn="1"/>
        </p:nvSpPr>
        <p:spPr>
          <a:xfrm>
            <a:off x="550863" y="6434979"/>
            <a:ext cx="1332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800" dirty="0">
                <a:solidFill>
                  <a:schemeClr val="tx1"/>
                </a:solidFill>
              </a:rPr>
              <a:t>© Ernst Klett Verlag GmbH</a:t>
            </a:r>
          </a:p>
          <a:p>
            <a:pPr algn="l">
              <a:lnSpc>
                <a:spcPct val="100000"/>
              </a:lnSpc>
            </a:pP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0D767-847B-47AB-A52C-97DE623A7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957638"/>
            <a:ext cx="10451434" cy="8491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3200" kern="120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15089D-6EE7-4EF8-B922-0B11AF45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77F71444-0FBE-AE78-98FC-72A28BE6BF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BD7591E7-74C7-55A0-CCDF-07D13E9B4D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88A9B87F-8712-19AC-7596-A9583E5B6E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2FFA1D-3E56-C130-71EA-01CE27B021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" y="5487772"/>
            <a:ext cx="1611040" cy="9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C6A2-1B2D-48A1-AC0E-A351600F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3B754-2E01-4E47-8C81-871E6AC7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B5D2009-EF2B-35ED-0BE3-40E6C2B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08E0754-20A5-C26B-7743-59755A2F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9E30B26-BA3E-8693-26B6-2D935DC0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9">
            <a:extLst>
              <a:ext uri="{FF2B5EF4-FFF2-40B4-BE49-F238E27FC236}">
                <a16:creationId xmlns:a16="http://schemas.microsoft.com/office/drawing/2014/main" id="{E17DA1C6-9C55-CDA4-B271-B886C3D5D552}"/>
              </a:ext>
            </a:extLst>
          </p:cNvPr>
          <p:cNvSpPr/>
          <p:nvPr userDrawn="1"/>
        </p:nvSpPr>
        <p:spPr>
          <a:xfrm>
            <a:off x="-6527" y="-11853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DBE600E-092F-A18E-1868-93732F441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38" y="0"/>
            <a:ext cx="1440000" cy="71840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89F94C4-2FA2-55C5-D570-0208DBC3A179}"/>
              </a:ext>
            </a:extLst>
          </p:cNvPr>
          <p:cNvSpPr/>
          <p:nvPr userDrawn="1"/>
        </p:nvSpPr>
        <p:spPr>
          <a:xfrm>
            <a:off x="0" y="1268413"/>
            <a:ext cx="12193221" cy="5137994"/>
          </a:xfrm>
          <a:prstGeom prst="rect">
            <a:avLst/>
          </a:prstGeom>
          <a:solidFill>
            <a:srgbClr val="DD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F64CB-C153-452A-B002-2A6329CC6D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92263"/>
            <a:ext cx="5392737" cy="158369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tabLst/>
              <a:defRPr lang="de-DE" sz="3600" b="1" kern="0" smtClean="0">
                <a:solidFill>
                  <a:srgbClr val="11B5BE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de-DE" sz="36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832953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736080" indent="0">
              <a:buFontTx/>
              <a:buNone/>
              <a:defRPr lang="de-DE" sz="3000" b="1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3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Kapitelnamen eingeben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0F6C4D-8E2A-4C81-A0FE-ABF021D15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3286125"/>
            <a:ext cx="5392737" cy="541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800" kern="120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>
              <a:defRPr lang="de-DE" sz="2800" b="0" kern="120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Untertitel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CC39F1D3-661F-8A8C-D3FF-227FB6E8388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8C931CB-C706-939D-A9CD-EE7E603370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5FC0F9C-7663-7C08-E0AF-D1C42DF154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847C97CD-99BE-31B5-B60F-E956AFF46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66925"/>
            <a:ext cx="5545137" cy="3858746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/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Bildmotiv einfügen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83E0B7-50E2-F3DF-F779-5217B2285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" y="5487772"/>
            <a:ext cx="1611040" cy="9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D7C-87F0-46E0-8ECC-656B8C345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E8014-94EA-46F9-8A9D-09A8A6BE3E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0" indent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2D131EF-F0F6-4B06-B50E-8F9CC268A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175CF2E-E34E-2AFA-6646-BB8D2E53DB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45B0172-2830-A563-232C-3B457FA265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8BF62B2-78D8-5397-BEAE-6AE2349F80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4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C7339B-7FEA-4E63-B6BB-4F3C5DD3E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592263"/>
            <a:ext cx="5419725" cy="475297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D1B000C-C7F3-4385-B7E4-10D177710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8091" y="1592263"/>
            <a:ext cx="5419725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40E5A3-A7EE-A71A-CC50-73C64F769C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4BCA5B-2DF3-940E-AFF2-E6205451DD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3A1D584-E782-44F3-B161-57916F047D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88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und 2 kle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dirty="0"/>
              <a:t>Zebra 2024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592263"/>
            <a:ext cx="6669536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260F234-6A05-48A0-A155-63C3948549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318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Coverabbildung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einfügen</a:t>
            </a:r>
            <a:r>
              <a:rPr lang="en-GB" dirty="0"/>
              <a:t> 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E46B390-880E-49DA-8C2E-34B10D236D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9178" y="1592262"/>
            <a:ext cx="2023200" cy="26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Coverabbildung durch Klicken einfügen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2BC05B-CA20-7803-60C9-64CF7E27A82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EDFC9E-FB7C-F01B-0B58-24A94FA0A34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3125797-F673-FDB1-05C3-2F3D6950DAF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2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 große Buch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B987B3-3219-4297-B1A3-D2EDBACC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B9FC302-B90A-4E5B-9E20-CBC87F241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dirty="0"/>
              <a:t>Zebra 2024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F1E94F-B51B-4FA3-916B-100A30944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2" y="1592263"/>
            <a:ext cx="7301547" cy="4752975"/>
          </a:xfrm>
        </p:spPr>
        <p:txBody>
          <a:bodyPr/>
          <a:lstStyle>
            <a:lvl1pPr marL="541338" indent="-541338">
              <a:buSzPct val="140000"/>
              <a:buFontTx/>
              <a:buBlip>
                <a:blip r:embed="rId2"/>
              </a:buBlip>
              <a:defRPr sz="2800"/>
            </a:lvl1pPr>
            <a:lvl2pPr marL="541338" indent="-541338">
              <a:buClr>
                <a:schemeClr val="bg2"/>
              </a:buClr>
              <a:buSzPct val="140000"/>
              <a:buFontTx/>
              <a:buBlip>
                <a:blip r:embed="rId2"/>
              </a:buBlip>
              <a:defRPr sz="2800" b="0"/>
            </a:lvl2pPr>
          </a:lstStyle>
          <a:p>
            <a:pPr lvl="0"/>
            <a:r>
              <a:rPr lang="de-DE"/>
              <a:t>Benefit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6A7F23-D925-4311-8FE8-7990BECAF6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8703" y="1592262"/>
            <a:ext cx="3492435" cy="4752000"/>
          </a:xfrm>
          <a:solidFill>
            <a:schemeClr val="tx1"/>
          </a:solidFill>
          <a:ln w="6350"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Buchabbildung </a:t>
            </a:r>
            <a:r>
              <a:rPr lang="de-DE" dirty="0"/>
              <a:t>einfügen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FE8FE6-7C59-F29C-094F-ABB3A2087FB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D379AD3-0E95-0AE8-9A82-6D7DF8B8268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58CA034-3F53-09B0-C89E-F0E674593A4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4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91EC23-5E13-4200-AF4E-4679C995CB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592264"/>
            <a:ext cx="11090275" cy="4752974"/>
          </a:xfrm>
        </p:spPr>
        <p:txBody>
          <a:bodyPr/>
          <a:lstStyle>
            <a:lvl1pPr marL="355600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623888" indent="-265113">
              <a:lnSpc>
                <a:spcPct val="110000"/>
              </a:lnSpc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623888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598613" indent="-15986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8pPr>
              <a:defRPr/>
            </a:lvl8pPr>
          </a:lstStyle>
          <a:p>
            <a:pPr lvl="0"/>
            <a:r>
              <a:rPr lang="de-DE" altLang="de-DE" dirty="0"/>
              <a:t>Text durch Klicken eingeben</a:t>
            </a:r>
          </a:p>
          <a:p>
            <a:pPr lvl="1"/>
            <a:r>
              <a:rPr lang="de-DE" altLang="de-DE" dirty="0"/>
              <a:t>zweite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4D3E-287C-44A5-8BEF-10F8559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1F042F2-32A3-4733-9656-37CDF2F98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371701-B4BF-5B27-A27E-303469CFA80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AB3585A-F9D8-3A09-945A-A3C97BDB771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F1EF63B-482C-205D-46CB-2130E3533D3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57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hforma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CC9455-36D9-48C1-BA40-A74B7554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138" y="1592263"/>
            <a:ext cx="72790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ACE20-67D9-4349-8A79-871B688F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en-US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31762381-5686-4DAA-970A-CD6A9F7214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1592264"/>
            <a:ext cx="3512378" cy="4752974"/>
          </a:xfr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Buchabbildung einfügen</a:t>
            </a:r>
            <a:endParaRPr lang="en-US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D7D1F-AA6B-4FEB-B953-7EA0C5EB0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21300"/>
            <a:ext cx="9431338" cy="343572"/>
          </a:xfrm>
        </p:spPr>
        <p:txBody>
          <a:bodyPr anchor="b"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de-DE"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/>
              <a:t>Zebra 2024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CF3BDB-FC89-CA4D-9264-4B6C2B1E19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09/2023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5A02846-20EE-482D-9038-7389166D41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© Ernst Klett Verlag GmbH  | Zebra-Redaktions-Team | Marketing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6080BA9-9197-56B7-1F7C-21FF372EA9A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9">
            <a:extLst>
              <a:ext uri="{FF2B5EF4-FFF2-40B4-BE49-F238E27FC236}">
                <a16:creationId xmlns:a16="http://schemas.microsoft.com/office/drawing/2014/main" id="{6358D4B3-854F-46AE-867C-82DED0F66F7A}"/>
              </a:ext>
            </a:extLst>
          </p:cNvPr>
          <p:cNvSpPr/>
          <p:nvPr userDrawn="1"/>
        </p:nvSpPr>
        <p:spPr>
          <a:xfrm>
            <a:off x="-6527" y="-11853"/>
            <a:ext cx="12198527" cy="1265277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592263"/>
            <a:ext cx="11090275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​Textmasterformate durch Klicken bearbeiten</a:t>
            </a:r>
          </a:p>
          <a:p>
            <a:pPr lvl="1"/>
            <a:r>
              <a:rPr lang="de-DE" altLang="de-DE" dirty="0"/>
              <a:t>​Zweite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  <a:p>
            <a:pPr lvl="5"/>
            <a:r>
              <a:rPr lang="de-DE" altLang="de-DE" dirty="0"/>
              <a:t>Sechste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557347-21AF-4696-94DB-EAE62AAA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137" y="6607551"/>
            <a:ext cx="324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800" smtClean="0">
                <a:solidFill>
                  <a:schemeClr val="bg2"/>
                </a:solidFill>
              </a:defRPr>
            </a:lvl1pPr>
          </a:lstStyle>
          <a:p>
            <a:fld id="{CDD67354-0E18-451F-AA58-EEFF4F596F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D936E3-3D8D-4CC8-A94A-4AF1156A757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226" y="0"/>
            <a:ext cx="1080000" cy="538803"/>
          </a:xfrm>
          <a:prstGeom prst="rect">
            <a:avLst/>
          </a:prstGeom>
        </p:spPr>
      </p:pic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286C4AE2-CAFE-47E2-AA68-C954570F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94163"/>
            <a:ext cx="9431338" cy="3204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E352D6-BBCC-4829-AD58-67C2BAFB7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1365" y="6607551"/>
            <a:ext cx="432000" cy="144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smtClean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09/2023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4C1E5-56AB-488A-9130-D78E5227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607551"/>
            <a:ext cx="10024363" cy="14400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© Ernst Klett Verlag GmbH  | Zebra-Redaktions-Team | Marketing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3D79F8E-A4CE-86C7-6D8D-19EC77EDA83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836"/>
            <a:ext cx="12192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5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03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07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1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15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600" b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None/>
        <a:defRPr sz="1600" b="1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268288" indent="-268288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•"/>
        <a:tabLst>
          <a:tab pos="365125" algn="l"/>
        </a:tabLst>
        <a:defRPr lang="de-DE" altLang="de-DE" sz="1600" b="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538163" indent="-269875" algn="l" defTabSz="0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bg2"/>
        </a:buClr>
        <a:buFont typeface="Arial" panose="020B0604020202020204" pitchFamily="34" charset="0"/>
        <a:buChar char="‒"/>
        <a:tabLst>
          <a:tab pos="450850" algn="ctr"/>
        </a:tabLst>
        <a:defRPr lang="de-DE" altLang="de-DE" sz="1600" b="0" smtClean="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360363" indent="-3603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40000"/>
        <a:buFontTx/>
        <a:buBlip>
          <a:blip r:embed="rId24"/>
        </a:buBlip>
        <a:defRPr sz="1600" b="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0" indent="0" algn="l" rtl="0" eaLnBrk="1" fontAlgn="base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Tx/>
        <a:buNone/>
        <a:defRPr sz="10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285750" indent="-285750" algn="l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8pPr>
      <a:lvl9pPr marL="263525" indent="-263525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─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pos="2094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500">
          <p15:clr>
            <a:srgbClr val="A4A3A4"/>
          </p15:clr>
        </p15:guide>
        <p15:guide id="10">
          <p15:clr>
            <a:srgbClr val="A4A3A4"/>
          </p15:clr>
        </p15:guide>
        <p15:guide id="11" pos="5586">
          <p15:clr>
            <a:srgbClr val="A4A3A4"/>
          </p15:clr>
        </p15:guide>
        <p15:guide id="23" orient="horz" pos="799">
          <p15:clr>
            <a:srgbClr val="A4A3A4"/>
          </p15:clr>
        </p15:guide>
        <p15:guide id="24" orient="horz" pos="606">
          <p15:clr>
            <a:srgbClr val="A4A3A4"/>
          </p15:clr>
        </p15:guide>
        <p15:guide id="2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2158081-E406-29CA-78B6-D3EF2C8CE71D}"/>
              </a:ext>
            </a:extLst>
          </p:cNvPr>
          <p:cNvGrpSpPr/>
          <p:nvPr/>
        </p:nvGrpSpPr>
        <p:grpSpPr>
          <a:xfrm>
            <a:off x="2402829" y="2593066"/>
            <a:ext cx="7386342" cy="2567624"/>
            <a:chOff x="3044886" y="-477238"/>
            <a:chExt cx="6102222" cy="5939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26B25DA-282C-95F3-DE72-5D531400A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" t="3908" r="4709" b="2295"/>
            <a:stretch/>
          </p:blipFill>
          <p:spPr>
            <a:xfrm rot="16200000">
              <a:off x="3126332" y="-558684"/>
              <a:ext cx="5939330" cy="6102222"/>
            </a:xfrm>
            <a:prstGeom prst="rect">
              <a:avLst/>
            </a:prstGeom>
          </p:spPr>
        </p:pic>
        <p:sp>
          <p:nvSpPr>
            <p:cNvPr id="2" name="Textplatzhalter 7">
              <a:extLst>
                <a:ext uri="{FF2B5EF4-FFF2-40B4-BE49-F238E27FC236}">
                  <a16:creationId xmlns:a16="http://schemas.microsoft.com/office/drawing/2014/main" id="{CF7AFFC4-5A1F-B054-CB78-71A0BA18157A}"/>
                </a:ext>
              </a:extLst>
            </p:cNvPr>
            <p:cNvSpPr txBox="1">
              <a:spLocks/>
            </p:cNvSpPr>
            <p:nvPr/>
          </p:nvSpPr>
          <p:spPr>
            <a:xfrm>
              <a:off x="3357461" y="90673"/>
              <a:ext cx="5477070" cy="5028104"/>
            </a:xfrm>
            <a:prstGeom prst="rect">
              <a:avLst/>
            </a:prstGeom>
          </p:spPr>
          <p:txBody>
            <a:bodyPr anchor="t" anchorCtr="0"/>
            <a:lstStyle>
              <a:lvl1pPr marL="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b="0">
                  <a:solidFill>
                    <a:schemeClr val="bg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b="1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268288" indent="-268288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365125" algn="l"/>
                </a:tabLst>
                <a:defRPr lang="de-DE" altLang="de-DE" sz="1600" b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538163" indent="-269875" algn="l" defTabSz="0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>
                  <a:schemeClr val="bg2"/>
                </a:buClr>
                <a:buFont typeface="Arial" panose="020B0604020202020204" pitchFamily="34" charset="0"/>
                <a:buChar char="‒"/>
                <a:tabLst>
                  <a:tab pos="450850" algn="ctr"/>
                </a:tabLst>
                <a:defRPr lang="de-DE" altLang="de-DE" sz="1600" b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360363" indent="-360363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40000"/>
                <a:buFontTx/>
                <a:buBlip>
                  <a:blip r:embed="rId3"/>
                </a:buBlip>
                <a:defRPr sz="1600" b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0" indent="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>
                  <a:schemeClr val="tx2"/>
                </a:buClr>
                <a:buFontTx/>
                <a:buNone/>
                <a:defRPr sz="100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0750" indent="-22851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285750" indent="-285750" algn="l" rtl="0" eaLnBrk="1" fontAlgn="base" hangingPunct="1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─"/>
                <a:defRPr sz="1600">
                  <a:solidFill>
                    <a:srgbClr val="000000"/>
                  </a:solidFill>
                  <a:latin typeface="+mn-lt"/>
                </a:defRPr>
              </a:lvl8pPr>
              <a:lvl9pPr marL="263525" indent="-263525" algn="l" rtl="0" eaLnBrk="1" fontAlgn="base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─"/>
                <a:defRPr sz="16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algn="ctr">
                <a:lnSpc>
                  <a:spcPts val="6500"/>
                </a:lnSpc>
              </a:pPr>
              <a:r>
                <a:rPr lang="de-DE" sz="4400" b="1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  <a:t>Guten Morgen! </a:t>
              </a:r>
              <a:br>
                <a:rPr lang="de-DE" sz="4400" b="1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</a:br>
              <a:r>
                <a:rPr lang="de-DE" sz="4400" b="1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  <a:t>Schön, dass du da bist!</a:t>
              </a:r>
            </a:p>
          </p:txBody>
        </p:sp>
      </p:grp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DC9ACAB-196F-19D7-4305-28402890F8A7}"/>
              </a:ext>
            </a:extLst>
          </p:cNvPr>
          <p:cNvSpPr txBox="1">
            <a:spLocks/>
          </p:cNvSpPr>
          <p:nvPr/>
        </p:nvSpPr>
        <p:spPr>
          <a:xfrm>
            <a:off x="689086" y="6626639"/>
            <a:ext cx="10024363" cy="1440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11B5BE"/>
                </a:solidFill>
                <a:latin typeface="Arial" charset="0"/>
              </a:rPr>
              <a:t>© Ernst Klett Verlag GmbH  | Textquellen: Sonja Senst, Neustadt an der Donau; Illustration Zebra, Blume: Friederike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Ablang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Berlin; Zettel: Carmen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Hochmann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Gütersloh; Gestaltung Zebrastreifen PIO, Berlin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2ED101-0EBF-4BAF-F245-90B238FE5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9" y="680670"/>
            <a:ext cx="2585642" cy="226243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3A85DA3-8B6D-9CAD-53C0-70B9E96F6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" y="3575819"/>
            <a:ext cx="2567624" cy="256762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AD981E7-46F6-005F-7A66-FA0C0F9A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1" y="182023"/>
            <a:ext cx="606765" cy="7925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F235A4-DE3F-CF2C-88E0-605E4FE98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2" y="3217549"/>
            <a:ext cx="2331967" cy="2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9C5FD1F-103F-3ED7-C349-2F17F3B48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7404" y="2643816"/>
            <a:ext cx="7417191" cy="1786684"/>
          </a:xfrm>
        </p:spPr>
        <p:txBody>
          <a:bodyPr anchor="t" anchorCtr="0"/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Guten Morgen,</a:t>
            </a:r>
          </a:p>
          <a:p>
            <a:pPr algn="ctr"/>
            <a:r>
              <a:rPr lang="de-DE" sz="5400" dirty="0">
                <a:latin typeface="Comic Sans MS" panose="030F0702030302020204" pitchFamily="66" charset="0"/>
              </a:rPr>
              <a:t>liebe Klasse!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01061-2ED3-4ED1-FF94-A521A6AFC99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Textquellen: Sonja Senst,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Neustadt an der Donau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 Illustration Zebra: Friederike Schumann, Berlin; Gestaltung Rakete, Streifen: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618578-5A7F-4CA2-5FDB-03DFC93EE3C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67354-0E18-451F-AA58-EEFF4F596F9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E77605-061A-B2E5-FDE3-2D757807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1313">
            <a:off x="94708" y="692700"/>
            <a:ext cx="3771335" cy="32194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C44499-6E98-C720-E9FE-A68CBB86A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2971800"/>
            <a:ext cx="3649975" cy="49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94CC20E7-3296-0E34-DDEF-241AD392EAB6}"/>
              </a:ext>
            </a:extLst>
          </p:cNvPr>
          <p:cNvSpPr/>
          <p:nvPr/>
        </p:nvSpPr>
        <p:spPr>
          <a:xfrm>
            <a:off x="0" y="0"/>
            <a:ext cx="12192000" cy="6979920"/>
          </a:xfrm>
          <a:prstGeom prst="rect">
            <a:avLst/>
          </a:prstGeom>
          <a:solidFill>
            <a:srgbClr val="DD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91B3A3-7342-4F50-BAA3-20A9D48C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58" y="0"/>
            <a:ext cx="7231912" cy="697708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A190CDF-7733-4A13-7084-E8CACB15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1302168" y="-845649"/>
            <a:ext cx="6607668" cy="7453200"/>
          </a:xfrm>
          <a:prstGeom prst="rect">
            <a:avLst/>
          </a:prstGeom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478AAD7-C495-0EC2-01A5-9A0F01D277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50863" y="6607551"/>
            <a:ext cx="10024363" cy="144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Gestaltung Ballon: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</a:t>
            </a:r>
          </a:p>
        </p:txBody>
      </p:sp>
    </p:spTree>
    <p:extLst>
      <p:ext uri="{BB962C8B-B14F-4D97-AF65-F5344CB8AC3E}">
        <p14:creationId xmlns:p14="http://schemas.microsoft.com/office/powerpoint/2010/main" val="379037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C21582B-9D21-A9A2-C823-5B416C56F587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5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E3FE0A-2116-DD56-3AE7-2C971CE0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556" y="-972248"/>
            <a:ext cx="5646746" cy="637082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C8859F-DCEE-4729-D5C0-18F1AD5E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4" y="6525669"/>
            <a:ext cx="10024363" cy="144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Textquellen: Sonja Senst,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Neustadt an der Donau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Zettel: Carmen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Hochmann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Gütersloh;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Ballon: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Zebrastreifen: PIO Berlin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261599-4A29-3733-D163-4D34E88D4BAC}"/>
              </a:ext>
            </a:extLst>
          </p:cNvPr>
          <p:cNvSpPr txBox="1"/>
          <p:nvPr/>
        </p:nvSpPr>
        <p:spPr>
          <a:xfrm>
            <a:off x="634562" y="584344"/>
            <a:ext cx="6559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5400" b="1" i="0" u="none" strike="noStrike" kern="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Guten Morgen!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44D7996-DAC6-B8A1-70BE-B0DA34F2444F}"/>
              </a:ext>
            </a:extLst>
          </p:cNvPr>
          <p:cNvGrpSpPr/>
          <p:nvPr/>
        </p:nvGrpSpPr>
        <p:grpSpPr>
          <a:xfrm>
            <a:off x="550864" y="1854200"/>
            <a:ext cx="5214936" cy="4384443"/>
            <a:chOff x="550864" y="1854200"/>
            <a:chExt cx="5214936" cy="43844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16968F1-3B3A-4A84-62B0-5A8742D10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64" y="1854200"/>
              <a:ext cx="5214936" cy="4384443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32BC4A8-AA78-A501-39FD-4610D6006444}"/>
                </a:ext>
              </a:extLst>
            </p:cNvPr>
            <p:cNvSpPr txBox="1"/>
            <p:nvPr/>
          </p:nvSpPr>
          <p:spPr>
            <a:xfrm>
              <a:off x="2054984" y="1987632"/>
              <a:ext cx="220669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600" u="sng" kern="0" dirty="0">
                  <a:solidFill>
                    <a:srgbClr val="11B5BE"/>
                  </a:solidFill>
                  <a:latin typeface="Comic Sans MS" panose="030F0702030302020204" pitchFamily="66" charset="0"/>
                  <a:ea typeface="+mj-ea"/>
                  <a:cs typeface="+mj-cs"/>
                </a:rPr>
                <a:t>Unser Tag</a:t>
              </a:r>
              <a:endParaRPr lang="de-DE" sz="2600" u="sng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8F77470-DCD8-8097-FED6-88BDAACFA3E1}"/>
              </a:ext>
            </a:extLst>
          </p:cNvPr>
          <p:cNvGrpSpPr/>
          <p:nvPr/>
        </p:nvGrpSpPr>
        <p:grpSpPr>
          <a:xfrm>
            <a:off x="6095999" y="432962"/>
            <a:ext cx="5638664" cy="2047113"/>
            <a:chOff x="6095999" y="432962"/>
            <a:chExt cx="5638664" cy="204711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278F742-E141-A61B-4123-CCF7A72B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9" y="432962"/>
              <a:ext cx="5638664" cy="2047113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9041ED6-DC3F-3074-1F19-FB1A9D07757C}"/>
                </a:ext>
              </a:extLst>
            </p:cNvPr>
            <p:cNvSpPr txBox="1"/>
            <p:nvPr/>
          </p:nvSpPr>
          <p:spPr>
            <a:xfrm>
              <a:off x="8004651" y="537364"/>
              <a:ext cx="18213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600" u="sng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  <a:t>Heute ist</a:t>
              </a:r>
              <a:endParaRPr kumimoji="0" lang="de-DE" sz="2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84C9CD3-E20A-EB71-D2F0-7FC8FF5F6020}"/>
              </a:ext>
            </a:extLst>
          </p:cNvPr>
          <p:cNvGrpSpPr/>
          <p:nvPr/>
        </p:nvGrpSpPr>
        <p:grpSpPr>
          <a:xfrm>
            <a:off x="6096000" y="2708302"/>
            <a:ext cx="5638664" cy="3442798"/>
            <a:chOff x="6096000" y="2708302"/>
            <a:chExt cx="5638664" cy="344279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8CF448A-C8F3-F1E7-8E2E-113A1A16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2708302"/>
              <a:ext cx="5638664" cy="3442798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F6F4823-5D80-D9C1-C4EB-C06A75EB9754}"/>
                </a:ext>
              </a:extLst>
            </p:cNvPr>
            <p:cNvSpPr txBox="1"/>
            <p:nvPr/>
          </p:nvSpPr>
          <p:spPr>
            <a:xfrm>
              <a:off x="8055245" y="2848983"/>
              <a:ext cx="17201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600" u="sng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  <a:t>Wichtig!</a:t>
              </a:r>
              <a:endParaRPr kumimoji="0" lang="de-DE" sz="2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EC88637-1EB5-10B7-F9DE-F1AFE48C3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92208" y="4413231"/>
            <a:ext cx="186553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C21582B-9D21-A9A2-C823-5B416C56F587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5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215CAB-758E-62A4-0F55-EA4AE827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673269" flipH="1">
            <a:off x="-2058745" y="-2012087"/>
            <a:ext cx="8906103" cy="823461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C8859F-DCEE-4729-D5C0-18F1AD5E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408502"/>
            <a:ext cx="10024363" cy="144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Textquellen: Sonja Senst,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Neustadt an der Donau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Zettel: Carmen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Hochmann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Gütersloh;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Rakete: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Berlin; Gestaltung Zebrastreifen: PIO Berlin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261599-4A29-3733-D163-4D34E88D4BAC}"/>
              </a:ext>
            </a:extLst>
          </p:cNvPr>
          <p:cNvSpPr txBox="1"/>
          <p:nvPr/>
        </p:nvSpPr>
        <p:spPr>
          <a:xfrm>
            <a:off x="471357" y="357848"/>
            <a:ext cx="6559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4000" b="1" i="0" u="none" strike="noStrike" kern="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Guten Morgen!</a:t>
            </a:r>
          </a:p>
          <a:p>
            <a:r>
              <a:rPr lang="de-DE" sz="3200" b="1" kern="0" dirty="0">
                <a:solidFill>
                  <a:srgbClr val="11B5BE"/>
                </a:solidFill>
                <a:latin typeface="Comic Sans MS" panose="030F0702030302020204" pitchFamily="66" charset="0"/>
                <a:ea typeface="+mj-ea"/>
                <a:cs typeface="+mj-cs"/>
              </a:rPr>
              <a:t>Schön, dass du da bist</a:t>
            </a:r>
            <a:r>
              <a:rPr lang="de-DE" sz="3200" b="1" kern="0" dirty="0">
                <a:solidFill>
                  <a:srgbClr val="11B5BE"/>
                </a:solidFill>
                <a:latin typeface="+mj-lt"/>
                <a:ea typeface="+mj-ea"/>
                <a:cs typeface="+mj-cs"/>
              </a:rPr>
              <a:t>.</a:t>
            </a:r>
            <a:endParaRPr lang="de-DE" sz="3200" b="1" dirty="0">
              <a:latin typeface="+mj-lt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37D1AEB-F0CB-F608-7A77-F3BAFBFB9201}"/>
              </a:ext>
            </a:extLst>
          </p:cNvPr>
          <p:cNvGrpSpPr/>
          <p:nvPr/>
        </p:nvGrpSpPr>
        <p:grpSpPr>
          <a:xfrm>
            <a:off x="550863" y="1854200"/>
            <a:ext cx="7299064" cy="4384443"/>
            <a:chOff x="550863" y="1854200"/>
            <a:chExt cx="7299064" cy="43844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16968F1-3B3A-4A84-62B0-5A8742D10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63" y="1854200"/>
              <a:ext cx="5080134" cy="4384443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D37E5D0-7081-481E-4863-2504CDEFF18D}"/>
                </a:ext>
              </a:extLst>
            </p:cNvPr>
            <p:cNvSpPr txBox="1"/>
            <p:nvPr/>
          </p:nvSpPr>
          <p:spPr>
            <a:xfrm>
              <a:off x="1749379" y="2017797"/>
              <a:ext cx="61005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600" kern="0" dirty="0">
                  <a:solidFill>
                    <a:srgbClr val="11B5BE"/>
                  </a:solidFill>
                  <a:latin typeface="Comic Sans MS" panose="030F0702030302020204" pitchFamily="66" charset="0"/>
                </a:rPr>
                <a:t>Bitte abgeben:</a:t>
              </a:r>
              <a:endParaRPr kumimoji="0" lang="de-DE" sz="26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47CF001-A454-3A8F-4A86-7061AA50D460}"/>
              </a:ext>
            </a:extLst>
          </p:cNvPr>
          <p:cNvGrpSpPr/>
          <p:nvPr/>
        </p:nvGrpSpPr>
        <p:grpSpPr>
          <a:xfrm>
            <a:off x="6095999" y="432962"/>
            <a:ext cx="7380838" cy="2676226"/>
            <a:chOff x="6095999" y="432962"/>
            <a:chExt cx="7380838" cy="267622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278F742-E141-A61B-4123-CCF7A72B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9" y="432962"/>
              <a:ext cx="5624643" cy="2676226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B4F1386-56F0-D4F8-1A66-FA2A589533C9}"/>
                </a:ext>
              </a:extLst>
            </p:cNvPr>
            <p:cNvSpPr txBox="1"/>
            <p:nvPr/>
          </p:nvSpPr>
          <p:spPr>
            <a:xfrm>
              <a:off x="7376289" y="521976"/>
              <a:ext cx="61005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11B5B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Bitte bereitlegen:</a:t>
              </a:r>
              <a:endPara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6177412-9E9C-C65D-31BD-1CF50D3B7241}"/>
              </a:ext>
            </a:extLst>
          </p:cNvPr>
          <p:cNvGrpSpPr/>
          <p:nvPr/>
        </p:nvGrpSpPr>
        <p:grpSpPr>
          <a:xfrm>
            <a:off x="6096000" y="3339598"/>
            <a:ext cx="7627885" cy="2811502"/>
            <a:chOff x="6096000" y="3339598"/>
            <a:chExt cx="7627885" cy="281150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8CF448A-C8F3-F1E7-8E2E-113A1A16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339598"/>
              <a:ext cx="5624642" cy="2811502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EC911B-B76A-D6D4-27AA-0A5DB4205560}"/>
                </a:ext>
              </a:extLst>
            </p:cNvPr>
            <p:cNvSpPr txBox="1"/>
            <p:nvPr/>
          </p:nvSpPr>
          <p:spPr>
            <a:xfrm>
              <a:off x="6988715" y="3457227"/>
              <a:ext cx="673517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11B5B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Starte in den Tag mit:</a:t>
              </a:r>
              <a:endPara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623D364-6BB4-30CB-22DC-244BA87FA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50" y="4645940"/>
            <a:ext cx="2911055" cy="26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C21582B-9D21-A9A2-C823-5B416C56F587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5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E3FE0A-2116-DD56-3AE7-2C971CE0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4" y="-1001025"/>
            <a:ext cx="5766341" cy="650575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C8859F-DCEE-4729-D5C0-18F1AD5E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Zettel: Carmen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Hochmann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Gütersloh;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Ballon: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Berlin; Gestaltung Zebrastreifen: PIO 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6968F1-3B3A-4A84-62B0-5A8742D1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432962"/>
            <a:ext cx="5214936" cy="58056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CF448A-C8F3-F1E7-8E2E-113A1A16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43251"/>
            <a:ext cx="5545136" cy="28078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78F742-E141-A61B-4123-CCF7A72B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32962"/>
            <a:ext cx="5545137" cy="25718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4CA0C3-456C-0504-72FF-C2B2CD30F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447" y="4640238"/>
            <a:ext cx="2799707" cy="244974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0C6963B-EB21-86D8-2E98-25D917E8DE90}"/>
              </a:ext>
            </a:extLst>
          </p:cNvPr>
          <p:cNvSpPr txBox="1"/>
          <p:nvPr/>
        </p:nvSpPr>
        <p:spPr>
          <a:xfrm>
            <a:off x="7514215" y="561453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FBD4E0-EDD4-5429-4B75-86487FAED570}"/>
              </a:ext>
            </a:extLst>
          </p:cNvPr>
          <p:cNvSpPr txBox="1"/>
          <p:nvPr/>
        </p:nvSpPr>
        <p:spPr>
          <a:xfrm>
            <a:off x="7514216" y="3555994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8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C21582B-9D21-A9A2-C823-5B416C56F587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5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E3FE0A-2116-DD56-3AE7-2C971CE0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4" y="-1001025"/>
            <a:ext cx="5766341" cy="650575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C8859F-DCEE-4729-D5C0-18F1AD5E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7958" y="6639680"/>
            <a:ext cx="10024363" cy="144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Zettel: Carmen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Hochmann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Gütersloh;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Ballon: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Berlin; Gestaltung Zebrastreifen: PIO 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6968F1-3B3A-4A84-62B0-5A8742D1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432962"/>
            <a:ext cx="5214936" cy="58056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CF448A-C8F3-F1E7-8E2E-113A1A16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43251"/>
            <a:ext cx="5545136" cy="28078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78F742-E141-A61B-4123-CCF7A72B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32962"/>
            <a:ext cx="5545137" cy="25718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0C6963B-EB21-86D8-2E98-25D917E8DE90}"/>
              </a:ext>
            </a:extLst>
          </p:cNvPr>
          <p:cNvSpPr txBox="1"/>
          <p:nvPr/>
        </p:nvSpPr>
        <p:spPr>
          <a:xfrm>
            <a:off x="7514215" y="561453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FBD4E0-EDD4-5429-4B75-86487FAED570}"/>
              </a:ext>
            </a:extLst>
          </p:cNvPr>
          <p:cNvSpPr txBox="1"/>
          <p:nvPr/>
        </p:nvSpPr>
        <p:spPr>
          <a:xfrm>
            <a:off x="7514216" y="3555994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CD7F33-A6FF-D16F-AA7C-AF14391CD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88" y="4687410"/>
            <a:ext cx="1658770" cy="22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5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C21582B-9D21-A9A2-C823-5B416C56F587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56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E3FE0A-2116-DD56-3AE7-2C971CE0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4" y="-1001025"/>
            <a:ext cx="5766341" cy="650575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C8859F-DCEE-4729-D5C0-18F1AD5E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6217" y="6639251"/>
            <a:ext cx="10024363" cy="144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Ernst Klett Verlag GmbH  | Illustration Zebra: Friederike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Ablang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Berlin; 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Zettel: Carmen </a:t>
            </a:r>
            <a:r>
              <a:rPr lang="de-DE" sz="800" dirty="0" err="1">
                <a:solidFill>
                  <a:srgbClr val="11B5BE"/>
                </a:solidFill>
                <a:latin typeface="Arial" charset="0"/>
              </a:rPr>
              <a:t>Hochmann</a:t>
            </a:r>
            <a:r>
              <a:rPr lang="de-DE" sz="800" dirty="0">
                <a:solidFill>
                  <a:srgbClr val="11B5BE"/>
                </a:solidFill>
                <a:latin typeface="Arial" charset="0"/>
              </a:rPr>
              <a:t>, Gütersloh;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Gestaltung Ballon: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11B5B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Freiburg; PIO Berlin; Gestaltung Zebrastreifen: PIO 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6968F1-3B3A-4A84-62B0-5A8742D1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432962"/>
            <a:ext cx="5214936" cy="58056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CF448A-C8F3-F1E7-8E2E-113A1A16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43251"/>
            <a:ext cx="5545136" cy="28078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78F742-E141-A61B-4123-CCF7A72B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32962"/>
            <a:ext cx="5545137" cy="25718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0C6963B-EB21-86D8-2E98-25D917E8DE90}"/>
              </a:ext>
            </a:extLst>
          </p:cNvPr>
          <p:cNvSpPr txBox="1"/>
          <p:nvPr/>
        </p:nvSpPr>
        <p:spPr>
          <a:xfrm>
            <a:off x="7514215" y="561453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FBD4E0-EDD4-5429-4B75-86487FAED570}"/>
              </a:ext>
            </a:extLst>
          </p:cNvPr>
          <p:cNvSpPr txBox="1"/>
          <p:nvPr/>
        </p:nvSpPr>
        <p:spPr>
          <a:xfrm>
            <a:off x="7514216" y="3555994"/>
            <a:ext cx="270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CA5E79-3C40-9D4A-138C-1C2F7D566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90" y="4914409"/>
            <a:ext cx="3091107" cy="20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0148"/>
      </p:ext>
    </p:extLst>
  </p:cSld>
  <p:clrMapOvr>
    <a:masterClrMapping/>
  </p:clrMapOvr>
</p:sld>
</file>

<file path=ppt/theme/theme1.xml><?xml version="1.0" encoding="utf-8"?>
<a:theme xmlns:a="http://schemas.openxmlformats.org/drawingml/2006/main" name="1_DesignKLETT">
  <a:themeElements>
    <a:clrScheme name="Dachmarke BLAU_Color">
      <a:dk1>
        <a:srgbClr val="000000"/>
      </a:dk1>
      <a:lt1>
        <a:srgbClr val="FFFFFF"/>
      </a:lt1>
      <a:dk2>
        <a:srgbClr val="939598"/>
      </a:dk2>
      <a:lt2>
        <a:srgbClr val="FF9900"/>
      </a:lt2>
      <a:accent1>
        <a:srgbClr val="FF6600"/>
      </a:accent1>
      <a:accent2>
        <a:srgbClr val="FFCC00"/>
      </a:accent2>
      <a:accent3>
        <a:srgbClr val="FF0000"/>
      </a:accent3>
      <a:accent4>
        <a:srgbClr val="003366"/>
      </a:accent4>
      <a:accent5>
        <a:srgbClr val="00628B"/>
      </a:accent5>
      <a:accent6>
        <a:srgbClr val="7030A0"/>
      </a:accent6>
      <a:hlink>
        <a:srgbClr val="7B7B7B"/>
      </a:hlink>
      <a:folHlink>
        <a:srgbClr val="A5A5A5"/>
      </a:folHlink>
    </a:clrScheme>
    <a:fontScheme name="KLETT FO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headEnd w="sm" len="sm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Blau Dachmarke_10102019.pptx" id="{9EEC597A-D8DB-4044-9FA8-324114844F3C}" vid="{9D38A6E8-9E63-4443-B0C3-1AC814B04B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Breitbild</PresentationFormat>
  <Paragraphs>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Wingdings</vt:lpstr>
      <vt:lpstr>1_DesignKLETT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Hübner, Michaela</dc:creator>
  <cp:lastModifiedBy>von Koschitzky, Marie</cp:lastModifiedBy>
  <cp:revision>92</cp:revision>
  <dcterms:created xsi:type="dcterms:W3CDTF">2023-01-20T06:53:15Z</dcterms:created>
  <dcterms:modified xsi:type="dcterms:W3CDTF">2024-08-27T11:27:41Z</dcterms:modified>
</cp:coreProperties>
</file>