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5" r:id="rId4"/>
    <p:sldId id="304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306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90" r:id="rId29"/>
    <p:sldId id="289" r:id="rId30"/>
    <p:sldId id="285" r:id="rId31"/>
    <p:sldId id="307" r:id="rId32"/>
    <p:sldId id="286" r:id="rId33"/>
    <p:sldId id="282" r:id="rId34"/>
    <p:sldId id="287" r:id="rId35"/>
    <p:sldId id="291" r:id="rId36"/>
    <p:sldId id="284" r:id="rId37"/>
    <p:sldId id="288" r:id="rId38"/>
    <p:sldId id="283" r:id="rId39"/>
    <p:sldId id="308" r:id="rId40"/>
    <p:sldId id="292" r:id="rId41"/>
    <p:sldId id="281" r:id="rId42"/>
    <p:sldId id="302" r:id="rId43"/>
    <p:sldId id="303" r:id="rId44"/>
    <p:sldId id="300" r:id="rId45"/>
    <p:sldId id="293" r:id="rId46"/>
    <p:sldId id="294" r:id="rId47"/>
    <p:sldId id="295" r:id="rId48"/>
    <p:sldId id="297" r:id="rId49"/>
    <p:sldId id="298" r:id="rId50"/>
    <p:sldId id="299" r:id="rId51"/>
    <p:sldId id="296" r:id="rId52"/>
    <p:sldId id="301" r:id="rId5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498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9799E255-9294-4583-E530-48315BA03C27}"/>
              </a:ext>
            </a:extLst>
          </p:cNvPr>
          <p:cNvSpPr/>
          <p:nvPr userDrawn="1"/>
        </p:nvSpPr>
        <p:spPr>
          <a:xfrm>
            <a:off x="0" y="1268412"/>
            <a:ext cx="12193221" cy="5589587"/>
          </a:xfrm>
          <a:prstGeom prst="rect">
            <a:avLst/>
          </a:prstGeom>
          <a:solidFill>
            <a:srgbClr val="DDF5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659A391B-6369-662E-3338-F66871C8B2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526" y="5954352"/>
            <a:ext cx="1611040" cy="918635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ABB907A3-F817-3066-5F67-E581274385F1}"/>
              </a:ext>
            </a:extLst>
          </p:cNvPr>
          <p:cNvSpPr txBox="1"/>
          <p:nvPr userDrawn="1"/>
        </p:nvSpPr>
        <p:spPr>
          <a:xfrm>
            <a:off x="1726410" y="6455150"/>
            <a:ext cx="7334576" cy="33224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>
                <a:solidFill>
                  <a:schemeClr val="tx1"/>
                </a:solidFill>
              </a:rPr>
              <a:t>© Ernst Klett Verlag GmbH, Stuttgart 2025 | Alle Rechte vorbehalten. | www.klett.de | www.zebrafanclub.de          Autorin: Carolin Gerdom-Meiering, Berlin</a:t>
            </a:r>
            <a:br>
              <a:rPr lang="de-DE" sz="800" dirty="0">
                <a:solidFill>
                  <a:schemeClr val="tx1"/>
                </a:solidFill>
              </a:rPr>
            </a:br>
            <a:r>
              <a:rPr lang="de-DE" sz="800" dirty="0">
                <a:solidFill>
                  <a:schemeClr val="tx1"/>
                </a:solidFill>
              </a:rPr>
              <a:t>Abbildungen: stock.adobe.com | </a:t>
            </a:r>
            <a:r>
              <a:rPr lang="de-DE" sz="800" dirty="0" err="1">
                <a:solidFill>
                  <a:schemeClr val="tx1"/>
                </a:solidFill>
              </a:rPr>
              <a:t>MIRARTIilustrations</a:t>
            </a:r>
            <a:r>
              <a:rPr lang="de-DE" sz="800" dirty="0">
                <a:solidFill>
                  <a:schemeClr val="tx1"/>
                </a:solidFill>
              </a:rPr>
              <a:t> (Blitze); ShutterStock.com RF | NikWB (Stoppuhr) | </a:t>
            </a:r>
            <a:r>
              <a:rPr lang="de-DE" sz="800" dirty="0" err="1">
                <a:solidFill>
                  <a:schemeClr val="tx1"/>
                </a:solidFill>
              </a:rPr>
              <a:t>Belozersky</a:t>
            </a:r>
            <a:r>
              <a:rPr lang="de-DE" sz="800" dirty="0">
                <a:solidFill>
                  <a:schemeClr val="tx1"/>
                </a:solidFill>
              </a:rPr>
              <a:t> (Bücher); Friederike Ablang (Zebra) </a:t>
            </a:r>
            <a:br>
              <a:rPr lang="de-DE" sz="800" dirty="0">
                <a:solidFill>
                  <a:schemeClr val="tx1"/>
                </a:solidFill>
              </a:rPr>
            </a:br>
            <a:endParaRPr lang="de-DE" sz="800" dirty="0">
              <a:solidFill>
                <a:schemeClr val="tx1"/>
              </a:solidFill>
            </a:endParaRPr>
          </a:p>
        </p:txBody>
      </p:sp>
      <p:pic>
        <p:nvPicPr>
          <p:cNvPr id="30" name="Grafik 29">
            <a:extLst>
              <a:ext uri="{FF2B5EF4-FFF2-40B4-BE49-F238E27FC236}">
                <a16:creationId xmlns:a16="http://schemas.microsoft.com/office/drawing/2014/main" id="{CD184E12-1CB8-C974-7B5A-C8FB5E55849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681460" y="5156706"/>
            <a:ext cx="1479496" cy="1342506"/>
          </a:xfrm>
          <a:prstGeom prst="rect">
            <a:avLst/>
          </a:prstGeom>
        </p:spPr>
      </p:pic>
      <p:pic>
        <p:nvPicPr>
          <p:cNvPr id="31" name="Grafik 30">
            <a:extLst>
              <a:ext uri="{FF2B5EF4-FFF2-40B4-BE49-F238E27FC236}">
                <a16:creationId xmlns:a16="http://schemas.microsoft.com/office/drawing/2014/main" id="{B3506DF3-7942-12A7-962B-18B167C752F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20981560">
            <a:off x="10025377" y="4904162"/>
            <a:ext cx="1953642" cy="1776038"/>
          </a:xfrm>
          <a:prstGeom prst="rect">
            <a:avLst/>
          </a:prstGeom>
        </p:spPr>
      </p:pic>
      <p:pic>
        <p:nvPicPr>
          <p:cNvPr id="32" name="Grafik 31">
            <a:extLst>
              <a:ext uri="{FF2B5EF4-FFF2-40B4-BE49-F238E27FC236}">
                <a16:creationId xmlns:a16="http://schemas.microsoft.com/office/drawing/2014/main" id="{0578FFBF-A646-8CAF-A5D5-9071F4B10E0A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388393">
            <a:off x="10475390" y="5265200"/>
            <a:ext cx="361424" cy="758334"/>
          </a:xfrm>
          <a:prstGeom prst="rect">
            <a:avLst/>
          </a:prstGeom>
        </p:spPr>
      </p:pic>
      <p:pic>
        <p:nvPicPr>
          <p:cNvPr id="33" name="Grafik 32">
            <a:extLst>
              <a:ext uri="{FF2B5EF4-FFF2-40B4-BE49-F238E27FC236}">
                <a16:creationId xmlns:a16="http://schemas.microsoft.com/office/drawing/2014/main" id="{21CB4D7C-C1E4-A0C9-6B98-BFB2A3049313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286356">
            <a:off x="11104317" y="5611179"/>
            <a:ext cx="565848" cy="665886"/>
          </a:xfrm>
          <a:prstGeom prst="rect">
            <a:avLst/>
          </a:prstGeom>
        </p:spPr>
      </p:pic>
      <p:grpSp>
        <p:nvGrpSpPr>
          <p:cNvPr id="34" name="Gruppieren 33">
            <a:extLst>
              <a:ext uri="{FF2B5EF4-FFF2-40B4-BE49-F238E27FC236}">
                <a16:creationId xmlns:a16="http://schemas.microsoft.com/office/drawing/2014/main" id="{CF53DC7B-7E8B-E3B4-426A-DF42FD451426}"/>
              </a:ext>
            </a:extLst>
          </p:cNvPr>
          <p:cNvGrpSpPr/>
          <p:nvPr userDrawn="1"/>
        </p:nvGrpSpPr>
        <p:grpSpPr>
          <a:xfrm>
            <a:off x="550863" y="4750261"/>
            <a:ext cx="1471420" cy="1637284"/>
            <a:chOff x="166381" y="4110623"/>
            <a:chExt cx="2061012" cy="2293339"/>
          </a:xfrm>
        </p:grpSpPr>
        <p:grpSp>
          <p:nvGrpSpPr>
            <p:cNvPr id="35" name="Grafik 15">
              <a:extLst>
                <a:ext uri="{FF2B5EF4-FFF2-40B4-BE49-F238E27FC236}">
                  <a16:creationId xmlns:a16="http://schemas.microsoft.com/office/drawing/2014/main" id="{E9E37238-2629-5B8E-4FD7-BBC131DE48FA}"/>
                </a:ext>
              </a:extLst>
            </p:cNvPr>
            <p:cNvGrpSpPr/>
            <p:nvPr/>
          </p:nvGrpSpPr>
          <p:grpSpPr>
            <a:xfrm>
              <a:off x="166381" y="4110623"/>
              <a:ext cx="2061012" cy="2293339"/>
              <a:chOff x="166381" y="4110623"/>
              <a:chExt cx="2061012" cy="2293339"/>
            </a:xfrm>
          </p:grpSpPr>
          <p:sp>
            <p:nvSpPr>
              <p:cNvPr id="42" name="Freihandform: Form 41">
                <a:extLst>
                  <a:ext uri="{FF2B5EF4-FFF2-40B4-BE49-F238E27FC236}">
                    <a16:creationId xmlns:a16="http://schemas.microsoft.com/office/drawing/2014/main" id="{D1B1441A-7105-9983-D37C-DFFE472108E9}"/>
                  </a:ext>
                </a:extLst>
              </p:cNvPr>
              <p:cNvSpPr/>
              <p:nvPr/>
            </p:nvSpPr>
            <p:spPr>
              <a:xfrm>
                <a:off x="166381" y="4110623"/>
                <a:ext cx="2056699" cy="2267967"/>
              </a:xfrm>
              <a:custGeom>
                <a:avLst/>
                <a:gdLst>
                  <a:gd name="connsiteX0" fmla="*/ 60556 w 2056699"/>
                  <a:gd name="connsiteY0" fmla="*/ 551933 h 2267967"/>
                  <a:gd name="connsiteX1" fmla="*/ 1293730 w 2056699"/>
                  <a:gd name="connsiteY1" fmla="*/ 5517 h 2267967"/>
                  <a:gd name="connsiteX2" fmla="*/ 1374830 w 2056699"/>
                  <a:gd name="connsiteY2" fmla="*/ 36577 h 2267967"/>
                  <a:gd name="connsiteX3" fmla="*/ 2056700 w 2056699"/>
                  <a:gd name="connsiteY3" fmla="*/ 1659145 h 2267967"/>
                  <a:gd name="connsiteX4" fmla="*/ 2046921 w 2056699"/>
                  <a:gd name="connsiteY4" fmla="*/ 1716950 h 2267967"/>
                  <a:gd name="connsiteX5" fmla="*/ 807132 w 2056699"/>
                  <a:gd name="connsiteY5" fmla="*/ 2267967 h 2267967"/>
                  <a:gd name="connsiteX6" fmla="*/ 741562 w 2056699"/>
                  <a:gd name="connsiteY6" fmla="*/ 2260202 h 2267967"/>
                  <a:gd name="connsiteX7" fmla="*/ 638894 w 2056699"/>
                  <a:gd name="connsiteY7" fmla="*/ 2188018 h 2267967"/>
                  <a:gd name="connsiteX8" fmla="*/ 21731 w 2056699"/>
                  <a:gd name="connsiteY8" fmla="*/ 719309 h 2267967"/>
                  <a:gd name="connsiteX9" fmla="*/ 50202 w 2056699"/>
                  <a:gd name="connsiteY9" fmla="*/ 557110 h 2267967"/>
                  <a:gd name="connsiteX10" fmla="*/ 60268 w 2056699"/>
                  <a:gd name="connsiteY10" fmla="*/ 552221 h 22679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056699" h="2267967">
                    <a:moveTo>
                      <a:pt x="60556" y="551933"/>
                    </a:moveTo>
                    <a:cubicBezTo>
                      <a:pt x="480433" y="365864"/>
                      <a:pt x="870689" y="193024"/>
                      <a:pt x="1293730" y="5517"/>
                    </a:cubicBezTo>
                    <a:cubicBezTo>
                      <a:pt x="1329966" y="-7712"/>
                      <a:pt x="1356712" y="2929"/>
                      <a:pt x="1374830" y="36577"/>
                    </a:cubicBezTo>
                    <a:cubicBezTo>
                      <a:pt x="1612377" y="601398"/>
                      <a:pt x="1818577" y="1092885"/>
                      <a:pt x="2056700" y="1659145"/>
                    </a:cubicBezTo>
                    <a:lnTo>
                      <a:pt x="2046921" y="1716950"/>
                    </a:lnTo>
                    <a:lnTo>
                      <a:pt x="807132" y="2267967"/>
                    </a:lnTo>
                    <a:lnTo>
                      <a:pt x="741562" y="2260202"/>
                    </a:lnTo>
                    <a:lnTo>
                      <a:pt x="638894" y="2188018"/>
                    </a:lnTo>
                    <a:lnTo>
                      <a:pt x="21731" y="719309"/>
                    </a:lnTo>
                    <a:cubicBezTo>
                      <a:pt x="-5590" y="654314"/>
                      <a:pt x="-17668" y="592771"/>
                      <a:pt x="50202" y="557110"/>
                    </a:cubicBezTo>
                    <a:cubicBezTo>
                      <a:pt x="53366" y="555384"/>
                      <a:pt x="56817" y="553659"/>
                      <a:pt x="60268" y="552221"/>
                    </a:cubicBezTo>
                    <a:close/>
                  </a:path>
                </a:pathLst>
              </a:custGeom>
              <a:solidFill>
                <a:srgbClr val="FFB423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 dirty="0"/>
              </a:p>
            </p:txBody>
          </p:sp>
          <p:sp>
            <p:nvSpPr>
              <p:cNvPr id="43" name="Freihandform: Form 42">
                <a:extLst>
                  <a:ext uri="{FF2B5EF4-FFF2-40B4-BE49-F238E27FC236}">
                    <a16:creationId xmlns:a16="http://schemas.microsoft.com/office/drawing/2014/main" id="{6751F1D6-4400-04E4-339A-18F62DBF8BD9}"/>
                  </a:ext>
                </a:extLst>
              </p:cNvPr>
              <p:cNvSpPr/>
              <p:nvPr/>
            </p:nvSpPr>
            <p:spPr>
              <a:xfrm>
                <a:off x="811531" y="5592902"/>
                <a:ext cx="1363810" cy="741721"/>
              </a:xfrm>
              <a:custGeom>
                <a:avLst/>
                <a:gdLst>
                  <a:gd name="connsiteX0" fmla="*/ 67942 w 1363810"/>
                  <a:gd name="connsiteY0" fmla="*/ 541527 h 741721"/>
                  <a:gd name="connsiteX1" fmla="*/ 1289901 w 1363810"/>
                  <a:gd name="connsiteY1" fmla="*/ 0 h 741721"/>
                  <a:gd name="connsiteX2" fmla="*/ 1363811 w 1363810"/>
                  <a:gd name="connsiteY2" fmla="*/ 176003 h 741721"/>
                  <a:gd name="connsiteX3" fmla="*/ 99577 w 1363810"/>
                  <a:gd name="connsiteY3" fmla="*/ 735936 h 741721"/>
                  <a:gd name="connsiteX4" fmla="*/ 67654 w 1363810"/>
                  <a:gd name="connsiteY4" fmla="*/ 541527 h 7417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3810" h="741721">
                    <a:moveTo>
                      <a:pt x="67942" y="541527"/>
                    </a:moveTo>
                    <a:lnTo>
                      <a:pt x="1289901" y="0"/>
                    </a:lnTo>
                    <a:cubicBezTo>
                      <a:pt x="1291914" y="83975"/>
                      <a:pt x="1306005" y="116760"/>
                      <a:pt x="1363811" y="176003"/>
                    </a:cubicBezTo>
                    <a:lnTo>
                      <a:pt x="99577" y="735936"/>
                    </a:lnTo>
                    <a:cubicBezTo>
                      <a:pt x="6398" y="776198"/>
                      <a:pt x="-52845" y="595018"/>
                      <a:pt x="67654" y="541527"/>
                    </a:cubicBezTo>
                    <a:close/>
                  </a:path>
                </a:pathLst>
              </a:custGeom>
              <a:solidFill>
                <a:srgbClr val="FFFFFF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4" name="Freihandform: Form 43">
                <a:extLst>
                  <a:ext uri="{FF2B5EF4-FFF2-40B4-BE49-F238E27FC236}">
                    <a16:creationId xmlns:a16="http://schemas.microsoft.com/office/drawing/2014/main" id="{1260527E-A0B4-1803-90CF-97CB8B40D340}"/>
                  </a:ext>
                </a:extLst>
              </p:cNvPr>
              <p:cNvSpPr/>
              <p:nvPr/>
            </p:nvSpPr>
            <p:spPr>
              <a:xfrm>
                <a:off x="823681" y="5607281"/>
                <a:ext cx="1352235" cy="637006"/>
              </a:xfrm>
              <a:custGeom>
                <a:avLst/>
                <a:gdLst>
                  <a:gd name="connsiteX0" fmla="*/ 1290405 w 1352235"/>
                  <a:gd name="connsiteY0" fmla="*/ 77936 h 637006"/>
                  <a:gd name="connsiteX1" fmla="*/ 768146 w 1352235"/>
                  <a:gd name="connsiteY1" fmla="*/ 304843 h 637006"/>
                  <a:gd name="connsiteX2" fmla="*/ 1287241 w 1352235"/>
                  <a:gd name="connsiteY2" fmla="*/ 67008 h 637006"/>
                  <a:gd name="connsiteX3" fmla="*/ 1283503 w 1352235"/>
                  <a:gd name="connsiteY3" fmla="*/ 46302 h 637006"/>
                  <a:gd name="connsiteX4" fmla="*/ 59531 w 1352235"/>
                  <a:gd name="connsiteY4" fmla="*/ 588691 h 637006"/>
                  <a:gd name="connsiteX5" fmla="*/ 6327 w 1352235"/>
                  <a:gd name="connsiteY5" fmla="*/ 637006 h 637006"/>
                  <a:gd name="connsiteX6" fmla="*/ 0 w 1352235"/>
                  <a:gd name="connsiteY6" fmla="*/ 578626 h 637006"/>
                  <a:gd name="connsiteX7" fmla="*/ 30197 w 1352235"/>
                  <a:gd name="connsiteY7" fmla="*/ 555619 h 637006"/>
                  <a:gd name="connsiteX8" fmla="*/ 1283503 w 1352235"/>
                  <a:gd name="connsiteY8" fmla="*/ 4314 h 637006"/>
                  <a:gd name="connsiteX9" fmla="*/ 1284078 w 1352235"/>
                  <a:gd name="connsiteY9" fmla="*/ 0 h 637006"/>
                  <a:gd name="connsiteX10" fmla="*/ 1285516 w 1352235"/>
                  <a:gd name="connsiteY10" fmla="*/ 3451 h 637006"/>
                  <a:gd name="connsiteX11" fmla="*/ 1285516 w 1352235"/>
                  <a:gd name="connsiteY11" fmla="*/ 3451 h 637006"/>
                  <a:gd name="connsiteX12" fmla="*/ 1285516 w 1352235"/>
                  <a:gd name="connsiteY12" fmla="*/ 3451 h 637006"/>
                  <a:gd name="connsiteX13" fmla="*/ 1352236 w 1352235"/>
                  <a:gd name="connsiteY13" fmla="*/ 161912 h 637006"/>
                  <a:gd name="connsiteX14" fmla="*/ 1327216 w 1352235"/>
                  <a:gd name="connsiteY14" fmla="*/ 138905 h 637006"/>
                  <a:gd name="connsiteX15" fmla="*/ 912227 w 1352235"/>
                  <a:gd name="connsiteY15" fmla="*/ 318359 h 637006"/>
                  <a:gd name="connsiteX16" fmla="*/ 1319451 w 1352235"/>
                  <a:gd name="connsiteY16" fmla="*/ 129990 h 637006"/>
                  <a:gd name="connsiteX17" fmla="*/ 1304784 w 1352235"/>
                  <a:gd name="connsiteY17" fmla="*/ 108996 h 637006"/>
                  <a:gd name="connsiteX18" fmla="*/ 621764 w 1352235"/>
                  <a:gd name="connsiteY18" fmla="*/ 405498 h 637006"/>
                  <a:gd name="connsiteX19" fmla="*/ 1297594 w 1352235"/>
                  <a:gd name="connsiteY19" fmla="*/ 95479 h 637006"/>
                  <a:gd name="connsiteX20" fmla="*/ 1290980 w 1352235"/>
                  <a:gd name="connsiteY20" fmla="*/ 78511 h 637006"/>
                  <a:gd name="connsiteX21" fmla="*/ 1290980 w 1352235"/>
                  <a:gd name="connsiteY21" fmla="*/ 78511 h 637006"/>
                  <a:gd name="connsiteX22" fmla="*/ 107558 w 1352235"/>
                  <a:gd name="connsiteY22" fmla="*/ 596169 h 637006"/>
                  <a:gd name="connsiteX23" fmla="*/ 532037 w 1352235"/>
                  <a:gd name="connsiteY23" fmla="*/ 408087 h 637006"/>
                  <a:gd name="connsiteX24" fmla="*/ 107558 w 1352235"/>
                  <a:gd name="connsiteY24" fmla="*/ 596169 h 637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352235" h="637006">
                    <a:moveTo>
                      <a:pt x="1290405" y="77936"/>
                    </a:moveTo>
                    <a:lnTo>
                      <a:pt x="768146" y="304843"/>
                    </a:lnTo>
                    <a:lnTo>
                      <a:pt x="1287241" y="67008"/>
                    </a:lnTo>
                    <a:cubicBezTo>
                      <a:pt x="1285516" y="60393"/>
                      <a:pt x="1284365" y="53491"/>
                      <a:pt x="1283503" y="46302"/>
                    </a:cubicBezTo>
                    <a:lnTo>
                      <a:pt x="59531" y="588691"/>
                    </a:lnTo>
                    <a:cubicBezTo>
                      <a:pt x="41413" y="596744"/>
                      <a:pt x="14092" y="618888"/>
                      <a:pt x="6327" y="637006"/>
                    </a:cubicBezTo>
                    <a:lnTo>
                      <a:pt x="0" y="578626"/>
                    </a:lnTo>
                    <a:cubicBezTo>
                      <a:pt x="8052" y="569135"/>
                      <a:pt x="17830" y="561370"/>
                      <a:pt x="30197" y="555619"/>
                    </a:cubicBezTo>
                    <a:lnTo>
                      <a:pt x="1283503" y="4314"/>
                    </a:lnTo>
                    <a:lnTo>
                      <a:pt x="1284078" y="0"/>
                    </a:lnTo>
                    <a:lnTo>
                      <a:pt x="1285516" y="3451"/>
                    </a:lnTo>
                    <a:lnTo>
                      <a:pt x="1285516" y="3451"/>
                    </a:lnTo>
                    <a:cubicBezTo>
                      <a:pt x="1285516" y="3451"/>
                      <a:pt x="1285516" y="3451"/>
                      <a:pt x="1285516" y="3451"/>
                    </a:cubicBezTo>
                    <a:lnTo>
                      <a:pt x="1352236" y="161912"/>
                    </a:lnTo>
                    <a:cubicBezTo>
                      <a:pt x="1343033" y="154722"/>
                      <a:pt x="1334693" y="146957"/>
                      <a:pt x="1327216" y="138905"/>
                    </a:cubicBezTo>
                    <a:lnTo>
                      <a:pt x="912227" y="318359"/>
                    </a:lnTo>
                    <a:lnTo>
                      <a:pt x="1319451" y="129990"/>
                    </a:lnTo>
                    <a:cubicBezTo>
                      <a:pt x="1313987" y="123375"/>
                      <a:pt x="1309098" y="116185"/>
                      <a:pt x="1304784" y="108996"/>
                    </a:cubicBezTo>
                    <a:lnTo>
                      <a:pt x="621764" y="405498"/>
                    </a:lnTo>
                    <a:lnTo>
                      <a:pt x="1297594" y="95479"/>
                    </a:lnTo>
                    <a:cubicBezTo>
                      <a:pt x="1295006" y="90015"/>
                      <a:pt x="1292705" y="84263"/>
                      <a:pt x="1290980" y="78511"/>
                    </a:cubicBezTo>
                    <a:lnTo>
                      <a:pt x="1290980" y="78511"/>
                    </a:lnTo>
                    <a:close/>
                    <a:moveTo>
                      <a:pt x="107558" y="596169"/>
                    </a:moveTo>
                    <a:cubicBezTo>
                      <a:pt x="214253" y="571149"/>
                      <a:pt x="519670" y="414126"/>
                      <a:pt x="532037" y="408087"/>
                    </a:cubicBezTo>
                    <a:lnTo>
                      <a:pt x="107558" y="596169"/>
                    </a:lnTo>
                    <a:close/>
                  </a:path>
                </a:pathLst>
              </a:custGeom>
              <a:solidFill>
                <a:srgbClr val="B0B0B0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5" name="Freihandform: Form 44">
                <a:extLst>
                  <a:ext uri="{FF2B5EF4-FFF2-40B4-BE49-F238E27FC236}">
                    <a16:creationId xmlns:a16="http://schemas.microsoft.com/office/drawing/2014/main" id="{F1FAC559-EA5E-CC60-FDC7-5DB5BF8D0B21}"/>
                  </a:ext>
                </a:extLst>
              </p:cNvPr>
              <p:cNvSpPr/>
              <p:nvPr/>
            </p:nvSpPr>
            <p:spPr>
              <a:xfrm>
                <a:off x="789659" y="5504037"/>
                <a:ext cx="1437733" cy="899925"/>
              </a:xfrm>
              <a:custGeom>
                <a:avLst/>
                <a:gdLst>
                  <a:gd name="connsiteX0" fmla="*/ 1320687 w 1437733"/>
                  <a:gd name="connsiteY0" fmla="*/ 108996 h 899925"/>
                  <a:gd name="connsiteX1" fmla="*/ 75146 w 1437733"/>
                  <a:gd name="connsiteY1" fmla="*/ 660876 h 899925"/>
                  <a:gd name="connsiteX2" fmla="*/ 41498 w 1437733"/>
                  <a:gd name="connsiteY2" fmla="*/ 712354 h 899925"/>
                  <a:gd name="connsiteX3" fmla="*/ 56741 w 1437733"/>
                  <a:gd name="connsiteY3" fmla="*/ 779937 h 899925"/>
                  <a:gd name="connsiteX4" fmla="*/ 94702 w 1437733"/>
                  <a:gd name="connsiteY4" fmla="*/ 838892 h 899925"/>
                  <a:gd name="connsiteX5" fmla="*/ 94702 w 1437733"/>
                  <a:gd name="connsiteY5" fmla="*/ 838892 h 899925"/>
                  <a:gd name="connsiteX6" fmla="*/ 154808 w 1437733"/>
                  <a:gd name="connsiteY6" fmla="*/ 849821 h 899925"/>
                  <a:gd name="connsiteX7" fmla="*/ 154808 w 1437733"/>
                  <a:gd name="connsiteY7" fmla="*/ 849821 h 899925"/>
                  <a:gd name="connsiteX8" fmla="*/ 1402937 w 1437733"/>
                  <a:gd name="connsiteY8" fmla="*/ 304267 h 899925"/>
                  <a:gd name="connsiteX9" fmla="*/ 1424506 w 1437733"/>
                  <a:gd name="connsiteY9" fmla="*/ 247900 h 899925"/>
                  <a:gd name="connsiteX10" fmla="*/ 1424506 w 1437733"/>
                  <a:gd name="connsiteY10" fmla="*/ 247900 h 899925"/>
                  <a:gd name="connsiteX11" fmla="*/ 1424506 w 1437733"/>
                  <a:gd name="connsiteY11" fmla="*/ 247900 h 899925"/>
                  <a:gd name="connsiteX12" fmla="*/ 1424506 w 1437733"/>
                  <a:gd name="connsiteY12" fmla="*/ 247900 h 899925"/>
                  <a:gd name="connsiteX13" fmla="*/ 1424506 w 1437733"/>
                  <a:gd name="connsiteY13" fmla="*/ 247325 h 899925"/>
                  <a:gd name="connsiteX14" fmla="*/ 1424506 w 1437733"/>
                  <a:gd name="connsiteY14" fmla="*/ 247325 h 899925"/>
                  <a:gd name="connsiteX15" fmla="*/ 1424506 w 1437733"/>
                  <a:gd name="connsiteY15" fmla="*/ 247038 h 899925"/>
                  <a:gd name="connsiteX16" fmla="*/ 1424506 w 1437733"/>
                  <a:gd name="connsiteY16" fmla="*/ 247038 h 899925"/>
                  <a:gd name="connsiteX17" fmla="*/ 1424506 w 1437733"/>
                  <a:gd name="connsiteY17" fmla="*/ 247038 h 899925"/>
                  <a:gd name="connsiteX18" fmla="*/ 1424506 w 1437733"/>
                  <a:gd name="connsiteY18" fmla="*/ 247038 h 899925"/>
                  <a:gd name="connsiteX19" fmla="*/ 1424506 w 1437733"/>
                  <a:gd name="connsiteY19" fmla="*/ 247038 h 899925"/>
                  <a:gd name="connsiteX20" fmla="*/ 1424506 w 1437733"/>
                  <a:gd name="connsiteY20" fmla="*/ 247038 h 899925"/>
                  <a:gd name="connsiteX21" fmla="*/ 1424506 w 1437733"/>
                  <a:gd name="connsiteY21" fmla="*/ 246750 h 899925"/>
                  <a:gd name="connsiteX22" fmla="*/ 1424506 w 1437733"/>
                  <a:gd name="connsiteY22" fmla="*/ 246750 h 899925"/>
                  <a:gd name="connsiteX23" fmla="*/ 1424506 w 1437733"/>
                  <a:gd name="connsiteY23" fmla="*/ 246462 h 899925"/>
                  <a:gd name="connsiteX24" fmla="*/ 1424506 w 1437733"/>
                  <a:gd name="connsiteY24" fmla="*/ 246462 h 899925"/>
                  <a:gd name="connsiteX25" fmla="*/ 1424506 w 1437733"/>
                  <a:gd name="connsiteY25" fmla="*/ 246462 h 899925"/>
                  <a:gd name="connsiteX26" fmla="*/ 1424506 w 1437733"/>
                  <a:gd name="connsiteY26" fmla="*/ 246462 h 899925"/>
                  <a:gd name="connsiteX27" fmla="*/ 1424506 w 1437733"/>
                  <a:gd name="connsiteY27" fmla="*/ 246462 h 899925"/>
                  <a:gd name="connsiteX28" fmla="*/ 1424506 w 1437733"/>
                  <a:gd name="connsiteY28" fmla="*/ 246462 h 899925"/>
                  <a:gd name="connsiteX29" fmla="*/ 1424506 w 1437733"/>
                  <a:gd name="connsiteY29" fmla="*/ 246175 h 899925"/>
                  <a:gd name="connsiteX30" fmla="*/ 1424506 w 1437733"/>
                  <a:gd name="connsiteY30" fmla="*/ 246175 h 899925"/>
                  <a:gd name="connsiteX31" fmla="*/ 1424506 w 1437733"/>
                  <a:gd name="connsiteY31" fmla="*/ 245887 h 899925"/>
                  <a:gd name="connsiteX32" fmla="*/ 1424506 w 1437733"/>
                  <a:gd name="connsiteY32" fmla="*/ 245887 h 899925"/>
                  <a:gd name="connsiteX33" fmla="*/ 1424506 w 1437733"/>
                  <a:gd name="connsiteY33" fmla="*/ 245887 h 899925"/>
                  <a:gd name="connsiteX34" fmla="*/ 1424506 w 1437733"/>
                  <a:gd name="connsiteY34" fmla="*/ 245887 h 899925"/>
                  <a:gd name="connsiteX35" fmla="*/ 1424506 w 1437733"/>
                  <a:gd name="connsiteY35" fmla="*/ 245887 h 899925"/>
                  <a:gd name="connsiteX36" fmla="*/ 1424506 w 1437733"/>
                  <a:gd name="connsiteY36" fmla="*/ 245887 h 899925"/>
                  <a:gd name="connsiteX37" fmla="*/ 1424506 w 1437733"/>
                  <a:gd name="connsiteY37" fmla="*/ 245600 h 899925"/>
                  <a:gd name="connsiteX38" fmla="*/ 1424506 w 1437733"/>
                  <a:gd name="connsiteY38" fmla="*/ 245600 h 899925"/>
                  <a:gd name="connsiteX39" fmla="*/ 1424506 w 1437733"/>
                  <a:gd name="connsiteY39" fmla="*/ 245312 h 899925"/>
                  <a:gd name="connsiteX40" fmla="*/ 1424506 w 1437733"/>
                  <a:gd name="connsiteY40" fmla="*/ 245312 h 899925"/>
                  <a:gd name="connsiteX41" fmla="*/ 1424506 w 1437733"/>
                  <a:gd name="connsiteY41" fmla="*/ 245312 h 899925"/>
                  <a:gd name="connsiteX42" fmla="*/ 1423068 w 1437733"/>
                  <a:gd name="connsiteY42" fmla="*/ 240135 h 899925"/>
                  <a:gd name="connsiteX43" fmla="*/ 1434572 w 1437733"/>
                  <a:gd name="connsiteY43" fmla="*/ 267744 h 899925"/>
                  <a:gd name="connsiteX44" fmla="*/ 1399486 w 1437733"/>
                  <a:gd name="connsiteY44" fmla="*/ 346543 h 899925"/>
                  <a:gd name="connsiteX45" fmla="*/ 171488 w 1437733"/>
                  <a:gd name="connsiteY45" fmla="*/ 890371 h 899925"/>
                  <a:gd name="connsiteX46" fmla="*/ 171488 w 1437733"/>
                  <a:gd name="connsiteY46" fmla="*/ 890371 h 899925"/>
                  <a:gd name="connsiteX47" fmla="*/ 65943 w 1437733"/>
                  <a:gd name="connsiteY47" fmla="*/ 872252 h 899925"/>
                  <a:gd name="connsiteX48" fmla="*/ 65943 w 1437733"/>
                  <a:gd name="connsiteY48" fmla="*/ 872252 h 899925"/>
                  <a:gd name="connsiteX49" fmla="*/ 18204 w 1437733"/>
                  <a:gd name="connsiteY49" fmla="*/ 799493 h 899925"/>
                  <a:gd name="connsiteX50" fmla="*/ 86 w 1437733"/>
                  <a:gd name="connsiteY50" fmla="*/ 714655 h 899925"/>
                  <a:gd name="connsiteX51" fmla="*/ 59904 w 1437733"/>
                  <a:gd name="connsiteY51" fmla="*/ 624640 h 899925"/>
                  <a:gd name="connsiteX52" fmla="*/ 67094 w 1437733"/>
                  <a:gd name="connsiteY52" fmla="*/ 621476 h 899925"/>
                  <a:gd name="connsiteX53" fmla="*/ 126624 w 1437733"/>
                  <a:gd name="connsiteY53" fmla="*/ 595018 h 899925"/>
                  <a:gd name="connsiteX54" fmla="*/ 257189 w 1437733"/>
                  <a:gd name="connsiteY54" fmla="*/ 537213 h 899925"/>
                  <a:gd name="connsiteX55" fmla="*/ 1289052 w 1437733"/>
                  <a:gd name="connsiteY55" fmla="*/ 79949 h 899925"/>
                  <a:gd name="connsiteX56" fmla="*/ 1322413 w 1437733"/>
                  <a:gd name="connsiteY56" fmla="*/ 0 h 899925"/>
                  <a:gd name="connsiteX57" fmla="*/ 1339955 w 1437733"/>
                  <a:gd name="connsiteY57" fmla="*/ 42275 h 899925"/>
                  <a:gd name="connsiteX58" fmla="*/ 1322125 w 1437733"/>
                  <a:gd name="connsiteY58" fmla="*/ 111296 h 8999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</a:cxnLst>
                <a:rect l="l" t="t" r="r" b="b"/>
                <a:pathLst>
                  <a:path w="1437733" h="899925">
                    <a:moveTo>
                      <a:pt x="1320687" y="108996"/>
                    </a:moveTo>
                    <a:lnTo>
                      <a:pt x="75146" y="660876"/>
                    </a:lnTo>
                    <a:cubicBezTo>
                      <a:pt x="50414" y="671804"/>
                      <a:pt x="42074" y="691648"/>
                      <a:pt x="41498" y="712354"/>
                    </a:cubicBezTo>
                    <a:cubicBezTo>
                      <a:pt x="40636" y="736799"/>
                      <a:pt x="49551" y="762682"/>
                      <a:pt x="56741" y="779937"/>
                    </a:cubicBezTo>
                    <a:cubicBezTo>
                      <a:pt x="63930" y="797192"/>
                      <a:pt x="76584" y="822212"/>
                      <a:pt x="94702" y="838892"/>
                    </a:cubicBezTo>
                    <a:lnTo>
                      <a:pt x="94702" y="838892"/>
                    </a:lnTo>
                    <a:cubicBezTo>
                      <a:pt x="109944" y="852984"/>
                      <a:pt x="129788" y="860749"/>
                      <a:pt x="154808" y="849821"/>
                    </a:cubicBezTo>
                    <a:lnTo>
                      <a:pt x="154808" y="849821"/>
                    </a:lnTo>
                    <a:cubicBezTo>
                      <a:pt x="154808" y="849821"/>
                      <a:pt x="1402937" y="304267"/>
                      <a:pt x="1402937" y="304267"/>
                    </a:cubicBezTo>
                    <a:cubicBezTo>
                      <a:pt x="1418179" y="292764"/>
                      <a:pt x="1426807" y="268319"/>
                      <a:pt x="1424506" y="247900"/>
                    </a:cubicBezTo>
                    <a:lnTo>
                      <a:pt x="1424506" y="247900"/>
                    </a:lnTo>
                    <a:cubicBezTo>
                      <a:pt x="1424506" y="247900"/>
                      <a:pt x="1424506" y="247900"/>
                      <a:pt x="1424506" y="247900"/>
                    </a:cubicBezTo>
                    <a:lnTo>
                      <a:pt x="1424506" y="247900"/>
                    </a:lnTo>
                    <a:cubicBezTo>
                      <a:pt x="1424506" y="247900"/>
                      <a:pt x="1424506" y="247325"/>
                      <a:pt x="1424506" y="247325"/>
                    </a:cubicBezTo>
                    <a:lnTo>
                      <a:pt x="1424506" y="247325"/>
                    </a:lnTo>
                    <a:cubicBezTo>
                      <a:pt x="1424506" y="247325"/>
                      <a:pt x="1424506" y="247038"/>
                      <a:pt x="1424506" y="247038"/>
                    </a:cubicBezTo>
                    <a:lnTo>
                      <a:pt x="1424506" y="247038"/>
                    </a:lnTo>
                    <a:cubicBezTo>
                      <a:pt x="1424506" y="247038"/>
                      <a:pt x="1424506" y="247038"/>
                      <a:pt x="1424506" y="247038"/>
                    </a:cubicBezTo>
                    <a:lnTo>
                      <a:pt x="1424506" y="247038"/>
                    </a:lnTo>
                    <a:cubicBezTo>
                      <a:pt x="1424506" y="247038"/>
                      <a:pt x="1424506" y="247038"/>
                      <a:pt x="1424506" y="247038"/>
                    </a:cubicBezTo>
                    <a:lnTo>
                      <a:pt x="1424506" y="247038"/>
                    </a:lnTo>
                    <a:cubicBezTo>
                      <a:pt x="1424506" y="247038"/>
                      <a:pt x="1424506" y="246750"/>
                      <a:pt x="1424506" y="246750"/>
                    </a:cubicBezTo>
                    <a:lnTo>
                      <a:pt x="1424506" y="246750"/>
                    </a:lnTo>
                    <a:cubicBezTo>
                      <a:pt x="1424506" y="246750"/>
                      <a:pt x="1424506" y="246462"/>
                      <a:pt x="1424506" y="246462"/>
                    </a:cubicBezTo>
                    <a:lnTo>
                      <a:pt x="1424506" y="246462"/>
                    </a:lnTo>
                    <a:cubicBezTo>
                      <a:pt x="1424506" y="246462"/>
                      <a:pt x="1424506" y="246462"/>
                      <a:pt x="1424506" y="246462"/>
                    </a:cubicBezTo>
                    <a:lnTo>
                      <a:pt x="1424506" y="246462"/>
                    </a:lnTo>
                    <a:cubicBezTo>
                      <a:pt x="1424506" y="246462"/>
                      <a:pt x="1424506" y="246462"/>
                      <a:pt x="1424506" y="246462"/>
                    </a:cubicBezTo>
                    <a:lnTo>
                      <a:pt x="1424506" y="246462"/>
                    </a:lnTo>
                    <a:cubicBezTo>
                      <a:pt x="1424506" y="246462"/>
                      <a:pt x="1424506" y="246175"/>
                      <a:pt x="1424506" y="246175"/>
                    </a:cubicBezTo>
                    <a:lnTo>
                      <a:pt x="1424506" y="246175"/>
                    </a:lnTo>
                    <a:cubicBezTo>
                      <a:pt x="1424506" y="246175"/>
                      <a:pt x="1424506" y="245887"/>
                      <a:pt x="1424506" y="245887"/>
                    </a:cubicBezTo>
                    <a:lnTo>
                      <a:pt x="1424506" y="245887"/>
                    </a:lnTo>
                    <a:cubicBezTo>
                      <a:pt x="1424506" y="245887"/>
                      <a:pt x="1424506" y="245887"/>
                      <a:pt x="1424506" y="245887"/>
                    </a:cubicBezTo>
                    <a:lnTo>
                      <a:pt x="1424506" y="245887"/>
                    </a:lnTo>
                    <a:cubicBezTo>
                      <a:pt x="1424506" y="245887"/>
                      <a:pt x="1424506" y="245887"/>
                      <a:pt x="1424506" y="245887"/>
                    </a:cubicBezTo>
                    <a:lnTo>
                      <a:pt x="1424506" y="245887"/>
                    </a:lnTo>
                    <a:cubicBezTo>
                      <a:pt x="1424506" y="245887"/>
                      <a:pt x="1424506" y="245600"/>
                      <a:pt x="1424506" y="245600"/>
                    </a:cubicBezTo>
                    <a:lnTo>
                      <a:pt x="1424506" y="245600"/>
                    </a:lnTo>
                    <a:cubicBezTo>
                      <a:pt x="1424506" y="245600"/>
                      <a:pt x="1424506" y="245312"/>
                      <a:pt x="1424506" y="245312"/>
                    </a:cubicBezTo>
                    <a:lnTo>
                      <a:pt x="1424506" y="245312"/>
                    </a:lnTo>
                    <a:cubicBezTo>
                      <a:pt x="1424506" y="245312"/>
                      <a:pt x="1424506" y="245312"/>
                      <a:pt x="1424506" y="245312"/>
                    </a:cubicBezTo>
                    <a:cubicBezTo>
                      <a:pt x="1424219" y="243586"/>
                      <a:pt x="1423643" y="241861"/>
                      <a:pt x="1423068" y="240135"/>
                    </a:cubicBezTo>
                    <a:lnTo>
                      <a:pt x="1434572" y="267744"/>
                    </a:lnTo>
                    <a:cubicBezTo>
                      <a:pt x="1444350" y="297078"/>
                      <a:pt x="1431121" y="334464"/>
                      <a:pt x="1399486" y="346543"/>
                    </a:cubicBezTo>
                    <a:lnTo>
                      <a:pt x="171488" y="890371"/>
                    </a:lnTo>
                    <a:lnTo>
                      <a:pt x="171488" y="890371"/>
                    </a:lnTo>
                    <a:cubicBezTo>
                      <a:pt x="127199" y="910214"/>
                      <a:pt x="92114" y="896697"/>
                      <a:pt x="65943" y="872252"/>
                    </a:cubicBezTo>
                    <a:lnTo>
                      <a:pt x="65943" y="872252"/>
                    </a:lnTo>
                    <a:cubicBezTo>
                      <a:pt x="42361" y="850683"/>
                      <a:pt x="26831" y="820199"/>
                      <a:pt x="18204" y="799493"/>
                    </a:cubicBezTo>
                    <a:cubicBezTo>
                      <a:pt x="9576" y="778787"/>
                      <a:pt x="-1065" y="746577"/>
                      <a:pt x="86" y="714655"/>
                    </a:cubicBezTo>
                    <a:cubicBezTo>
                      <a:pt x="1236" y="678994"/>
                      <a:pt x="15903" y="644196"/>
                      <a:pt x="59904" y="624640"/>
                    </a:cubicBezTo>
                    <a:lnTo>
                      <a:pt x="67094" y="621476"/>
                    </a:lnTo>
                    <a:lnTo>
                      <a:pt x="126624" y="595018"/>
                    </a:lnTo>
                    <a:lnTo>
                      <a:pt x="257189" y="537213"/>
                    </a:lnTo>
                    <a:lnTo>
                      <a:pt x="1289052" y="79949"/>
                    </a:lnTo>
                    <a:cubicBezTo>
                      <a:pt x="1321837" y="60393"/>
                      <a:pt x="1331615" y="33360"/>
                      <a:pt x="1322413" y="0"/>
                    </a:cubicBezTo>
                    <a:lnTo>
                      <a:pt x="1339955" y="42275"/>
                    </a:lnTo>
                    <a:cubicBezTo>
                      <a:pt x="1348871" y="71322"/>
                      <a:pt x="1341106" y="93753"/>
                      <a:pt x="1322125" y="111296"/>
                    </a:cubicBezTo>
                    <a:close/>
                  </a:path>
                </a:pathLst>
              </a:custGeom>
              <a:solidFill>
                <a:srgbClr val="96640A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6" name="Freihandform: Form 45">
                <a:extLst>
                  <a:ext uri="{FF2B5EF4-FFF2-40B4-BE49-F238E27FC236}">
                    <a16:creationId xmlns:a16="http://schemas.microsoft.com/office/drawing/2014/main" id="{21FD71A0-EBC6-EF0C-8D4C-803B1BAEFD9B}"/>
                  </a:ext>
                </a:extLst>
              </p:cNvPr>
              <p:cNvSpPr/>
              <p:nvPr/>
            </p:nvSpPr>
            <p:spPr>
              <a:xfrm>
                <a:off x="239303" y="4630922"/>
                <a:ext cx="675542" cy="1492290"/>
              </a:xfrm>
              <a:custGeom>
                <a:avLst/>
                <a:gdLst>
                  <a:gd name="connsiteX0" fmla="*/ 616300 w 675542"/>
                  <a:gd name="connsiteY0" fmla="*/ 1492291 h 1492290"/>
                  <a:gd name="connsiteX1" fmla="*/ 0 w 675542"/>
                  <a:gd name="connsiteY1" fmla="*/ 26170 h 1492290"/>
                  <a:gd name="connsiteX2" fmla="*/ 59243 w 675542"/>
                  <a:gd name="connsiteY2" fmla="*/ 0 h 1492290"/>
                  <a:gd name="connsiteX3" fmla="*/ 675543 w 675542"/>
                  <a:gd name="connsiteY3" fmla="*/ 1466120 h 1492290"/>
                  <a:gd name="connsiteX4" fmla="*/ 616300 w 675542"/>
                  <a:gd name="connsiteY4" fmla="*/ 1492291 h 14922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75542" h="1492290">
                    <a:moveTo>
                      <a:pt x="616300" y="1492291"/>
                    </a:moveTo>
                    <a:lnTo>
                      <a:pt x="0" y="26170"/>
                    </a:lnTo>
                    <a:lnTo>
                      <a:pt x="59243" y="0"/>
                    </a:lnTo>
                    <a:lnTo>
                      <a:pt x="675543" y="1466120"/>
                    </a:lnTo>
                    <a:lnTo>
                      <a:pt x="616300" y="1492291"/>
                    </a:lnTo>
                    <a:close/>
                  </a:path>
                </a:pathLst>
              </a:custGeom>
              <a:solidFill>
                <a:srgbClr val="BE8219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7" name="Freihandform: Form 46">
                <a:extLst>
                  <a:ext uri="{FF2B5EF4-FFF2-40B4-BE49-F238E27FC236}">
                    <a16:creationId xmlns:a16="http://schemas.microsoft.com/office/drawing/2014/main" id="{3AC1FD9C-41E8-ACCA-9C66-2BD7183391DC}"/>
                  </a:ext>
                </a:extLst>
              </p:cNvPr>
              <p:cNvSpPr/>
              <p:nvPr/>
            </p:nvSpPr>
            <p:spPr>
              <a:xfrm>
                <a:off x="997959" y="6090140"/>
                <a:ext cx="224410" cy="163946"/>
              </a:xfrm>
              <a:custGeom>
                <a:avLst/>
                <a:gdLst>
                  <a:gd name="connsiteX0" fmla="*/ 0 w 224410"/>
                  <a:gd name="connsiteY0" fmla="*/ 87714 h 163946"/>
                  <a:gd name="connsiteX1" fmla="*/ 197860 w 224410"/>
                  <a:gd name="connsiteY1" fmla="*/ 0 h 163946"/>
                  <a:gd name="connsiteX2" fmla="*/ 222017 w 224410"/>
                  <a:gd name="connsiteY2" fmla="*/ 58955 h 163946"/>
                  <a:gd name="connsiteX3" fmla="*/ 192396 w 224410"/>
                  <a:gd name="connsiteY3" fmla="*/ 102381 h 163946"/>
                  <a:gd name="connsiteX4" fmla="*/ 121937 w 224410"/>
                  <a:gd name="connsiteY4" fmla="*/ 101231 h 163946"/>
                  <a:gd name="connsiteX5" fmla="*/ 75923 w 224410"/>
                  <a:gd name="connsiteY5" fmla="*/ 153284 h 163946"/>
                  <a:gd name="connsiteX6" fmla="*/ 23295 w 224410"/>
                  <a:gd name="connsiteY6" fmla="*/ 144369 h 163946"/>
                  <a:gd name="connsiteX7" fmla="*/ 288 w 224410"/>
                  <a:gd name="connsiteY7" fmla="*/ 87714 h 1639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24410" h="163946">
                    <a:moveTo>
                      <a:pt x="0" y="87714"/>
                    </a:moveTo>
                    <a:lnTo>
                      <a:pt x="197860" y="0"/>
                    </a:lnTo>
                    <a:lnTo>
                      <a:pt x="222017" y="58955"/>
                    </a:lnTo>
                    <a:cubicBezTo>
                      <a:pt x="230645" y="79949"/>
                      <a:pt x="214828" y="102669"/>
                      <a:pt x="192396" y="102381"/>
                    </a:cubicBezTo>
                    <a:lnTo>
                      <a:pt x="121937" y="101231"/>
                    </a:lnTo>
                    <a:lnTo>
                      <a:pt x="75923" y="153284"/>
                    </a:lnTo>
                    <a:cubicBezTo>
                      <a:pt x="60393" y="170827"/>
                      <a:pt x="32210" y="165938"/>
                      <a:pt x="23295" y="144369"/>
                    </a:cubicBezTo>
                    <a:lnTo>
                      <a:pt x="288" y="87714"/>
                    </a:lnTo>
                    <a:close/>
                  </a:path>
                </a:pathLst>
              </a:custGeom>
              <a:solidFill>
                <a:srgbClr val="BF3900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8" name="Freihandform: Form 47">
                <a:extLst>
                  <a:ext uri="{FF2B5EF4-FFF2-40B4-BE49-F238E27FC236}">
                    <a16:creationId xmlns:a16="http://schemas.microsoft.com/office/drawing/2014/main" id="{FD21ACDD-3228-E906-098A-5CF1E4181A41}"/>
                  </a:ext>
                </a:extLst>
              </p:cNvPr>
              <p:cNvSpPr/>
              <p:nvPr/>
            </p:nvSpPr>
            <p:spPr>
              <a:xfrm>
                <a:off x="693116" y="4680099"/>
                <a:ext cx="849245" cy="490624"/>
              </a:xfrm>
              <a:custGeom>
                <a:avLst/>
                <a:gdLst>
                  <a:gd name="connsiteX0" fmla="*/ 0 w 849245"/>
                  <a:gd name="connsiteY0" fmla="*/ 349994 h 490624"/>
                  <a:gd name="connsiteX1" fmla="*/ 790002 w 849245"/>
                  <a:gd name="connsiteY1" fmla="*/ 0 h 490624"/>
                  <a:gd name="connsiteX2" fmla="*/ 849246 w 849245"/>
                  <a:gd name="connsiteY2" fmla="*/ 140630 h 490624"/>
                  <a:gd name="connsiteX3" fmla="*/ 59243 w 849245"/>
                  <a:gd name="connsiteY3" fmla="*/ 490624 h 490624"/>
                  <a:gd name="connsiteX4" fmla="*/ 0 w 849245"/>
                  <a:gd name="connsiteY4" fmla="*/ 349994 h 490624"/>
                  <a:gd name="connsiteX5" fmla="*/ 0 w 849245"/>
                  <a:gd name="connsiteY5" fmla="*/ 349994 h 4906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49245" h="490624">
                    <a:moveTo>
                      <a:pt x="0" y="349994"/>
                    </a:moveTo>
                    <a:lnTo>
                      <a:pt x="790002" y="0"/>
                    </a:lnTo>
                    <a:lnTo>
                      <a:pt x="849246" y="140630"/>
                    </a:lnTo>
                    <a:lnTo>
                      <a:pt x="59243" y="490624"/>
                    </a:lnTo>
                    <a:lnTo>
                      <a:pt x="0" y="349994"/>
                    </a:lnTo>
                    <a:lnTo>
                      <a:pt x="0" y="349994"/>
                    </a:lnTo>
                    <a:close/>
                  </a:path>
                </a:pathLst>
              </a:custGeom>
              <a:solidFill>
                <a:srgbClr val="BE8219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  <p:sp>
          <p:nvSpPr>
            <p:cNvPr id="36" name="Textfeld 35">
              <a:extLst>
                <a:ext uri="{FF2B5EF4-FFF2-40B4-BE49-F238E27FC236}">
                  <a16:creationId xmlns:a16="http://schemas.microsoft.com/office/drawing/2014/main" id="{E66CEDDC-A7C6-16A6-B0FE-CB200115D8E8}"/>
                </a:ext>
              </a:extLst>
            </p:cNvPr>
            <p:cNvSpPr txBox="1"/>
            <p:nvPr/>
          </p:nvSpPr>
          <p:spPr>
            <a:xfrm rot="20184000">
              <a:off x="484787" y="4474299"/>
              <a:ext cx="1106393" cy="344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de-DE" sz="1000" spc="0" baseline="0" dirty="0">
                  <a:ln/>
                  <a:solidFill>
                    <a:srgbClr val="000000"/>
                  </a:solidFill>
                  <a:latin typeface="Comic Sans MS" panose="030F0702030302020204" pitchFamily="66" charset="0"/>
                  <a:cs typeface="Arial"/>
                  <a:sym typeface="Arial"/>
                  <a:rtl val="0"/>
                </a:rPr>
                <a:t>Blitzlesen</a:t>
              </a:r>
              <a:endParaRPr lang="de-DE" sz="1600" spc="0" baseline="0" dirty="0">
                <a:ln/>
                <a:solidFill>
                  <a:srgbClr val="000000"/>
                </a:solidFill>
                <a:latin typeface="Comic Sans MS" panose="030F0702030302020204" pitchFamily="66" charset="0"/>
                <a:cs typeface="Arial"/>
                <a:sym typeface="Arial"/>
                <a:rtl val="0"/>
              </a:endParaRPr>
            </a:p>
          </p:txBody>
        </p:sp>
        <p:grpSp>
          <p:nvGrpSpPr>
            <p:cNvPr id="37" name="Grafik 15">
              <a:extLst>
                <a:ext uri="{FF2B5EF4-FFF2-40B4-BE49-F238E27FC236}">
                  <a16:creationId xmlns:a16="http://schemas.microsoft.com/office/drawing/2014/main" id="{334E1F79-84BB-BFE6-D187-B9D826E0D46E}"/>
                </a:ext>
              </a:extLst>
            </p:cNvPr>
            <p:cNvGrpSpPr/>
            <p:nvPr/>
          </p:nvGrpSpPr>
          <p:grpSpPr>
            <a:xfrm>
              <a:off x="1014926" y="4755160"/>
              <a:ext cx="312607" cy="1056308"/>
              <a:chOff x="1014926" y="4755160"/>
              <a:chExt cx="312607" cy="1056308"/>
            </a:xfrm>
          </p:grpSpPr>
          <p:sp>
            <p:nvSpPr>
              <p:cNvPr id="38" name="Freihandform: Form 37">
                <a:extLst>
                  <a:ext uri="{FF2B5EF4-FFF2-40B4-BE49-F238E27FC236}">
                    <a16:creationId xmlns:a16="http://schemas.microsoft.com/office/drawing/2014/main" id="{1259ED43-4B0C-B57A-C1A7-D7A90F8C665F}"/>
                  </a:ext>
                </a:extLst>
              </p:cNvPr>
              <p:cNvSpPr/>
              <p:nvPr/>
            </p:nvSpPr>
            <p:spPr>
              <a:xfrm>
                <a:off x="1031894" y="4793409"/>
                <a:ext cx="275508" cy="868513"/>
              </a:xfrm>
              <a:custGeom>
                <a:avLst/>
                <a:gdLst>
                  <a:gd name="connsiteX0" fmla="*/ 275509 w 275508"/>
                  <a:gd name="connsiteY0" fmla="*/ 227769 h 868513"/>
                  <a:gd name="connsiteX1" fmla="*/ 155010 w 275508"/>
                  <a:gd name="connsiteY1" fmla="*/ 351144 h 868513"/>
                  <a:gd name="connsiteX2" fmla="*/ 128552 w 275508"/>
                  <a:gd name="connsiteY2" fmla="*/ 0 h 868513"/>
                  <a:gd name="connsiteX3" fmla="*/ 127689 w 275508"/>
                  <a:gd name="connsiteY3" fmla="*/ 575 h 868513"/>
                  <a:gd name="connsiteX4" fmla="*/ 0 w 275508"/>
                  <a:gd name="connsiteY4" fmla="*/ 142931 h 868513"/>
                  <a:gd name="connsiteX5" fmla="*/ 37386 w 275508"/>
                  <a:gd name="connsiteY5" fmla="*/ 574887 h 868513"/>
                  <a:gd name="connsiteX6" fmla="*/ 165938 w 275508"/>
                  <a:gd name="connsiteY6" fmla="*/ 462728 h 868513"/>
                  <a:gd name="connsiteX7" fmla="*/ 219717 w 275508"/>
                  <a:gd name="connsiteY7" fmla="*/ 868514 h 868513"/>
                  <a:gd name="connsiteX8" fmla="*/ 275509 w 275508"/>
                  <a:gd name="connsiteY8" fmla="*/ 227769 h 868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75508" h="868513">
                    <a:moveTo>
                      <a:pt x="275509" y="227769"/>
                    </a:moveTo>
                    <a:lnTo>
                      <a:pt x="155010" y="351144"/>
                    </a:lnTo>
                    <a:lnTo>
                      <a:pt x="128552" y="0"/>
                    </a:lnTo>
                    <a:lnTo>
                      <a:pt x="127689" y="575"/>
                    </a:lnTo>
                    <a:lnTo>
                      <a:pt x="0" y="142931"/>
                    </a:lnTo>
                    <a:lnTo>
                      <a:pt x="37386" y="574887"/>
                    </a:lnTo>
                    <a:lnTo>
                      <a:pt x="165938" y="462728"/>
                    </a:lnTo>
                    <a:lnTo>
                      <a:pt x="219717" y="868514"/>
                    </a:lnTo>
                    <a:lnTo>
                      <a:pt x="275509" y="227769"/>
                    </a:lnTo>
                    <a:close/>
                  </a:path>
                </a:pathLst>
              </a:custGeom>
              <a:solidFill>
                <a:srgbClr val="D24A43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 dirty="0"/>
              </a:p>
            </p:txBody>
          </p:sp>
          <p:sp>
            <p:nvSpPr>
              <p:cNvPr id="39" name="Freihandform: Form 38">
                <a:extLst>
                  <a:ext uri="{FF2B5EF4-FFF2-40B4-BE49-F238E27FC236}">
                    <a16:creationId xmlns:a16="http://schemas.microsoft.com/office/drawing/2014/main" id="{CAB39390-FD9F-2F4E-EBE5-F6E9D5209166}"/>
                  </a:ext>
                </a:extLst>
              </p:cNvPr>
              <p:cNvSpPr/>
              <p:nvPr/>
            </p:nvSpPr>
            <p:spPr>
              <a:xfrm>
                <a:off x="1031894" y="4893777"/>
                <a:ext cx="219429" cy="672954"/>
              </a:xfrm>
              <a:custGeom>
                <a:avLst/>
                <a:gdLst>
                  <a:gd name="connsiteX0" fmla="*/ 37962 w 219429"/>
                  <a:gd name="connsiteY0" fmla="*/ 0 h 672954"/>
                  <a:gd name="connsiteX1" fmla="*/ 63844 w 219429"/>
                  <a:gd name="connsiteY1" fmla="*/ 402047 h 672954"/>
                  <a:gd name="connsiteX2" fmla="*/ 195559 w 219429"/>
                  <a:gd name="connsiteY2" fmla="*/ 286725 h 672954"/>
                  <a:gd name="connsiteX3" fmla="*/ 219429 w 219429"/>
                  <a:gd name="connsiteY3" fmla="*/ 672955 h 672954"/>
                  <a:gd name="connsiteX4" fmla="*/ 165938 w 219429"/>
                  <a:gd name="connsiteY4" fmla="*/ 362360 h 672954"/>
                  <a:gd name="connsiteX5" fmla="*/ 37386 w 219429"/>
                  <a:gd name="connsiteY5" fmla="*/ 474519 h 672954"/>
                  <a:gd name="connsiteX6" fmla="*/ 0 w 219429"/>
                  <a:gd name="connsiteY6" fmla="*/ 42563 h 672954"/>
                  <a:gd name="connsiteX7" fmla="*/ 37962 w 219429"/>
                  <a:gd name="connsiteY7" fmla="*/ 0 h 672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19429" h="672954">
                    <a:moveTo>
                      <a:pt x="37962" y="0"/>
                    </a:moveTo>
                    <a:lnTo>
                      <a:pt x="63844" y="402047"/>
                    </a:lnTo>
                    <a:lnTo>
                      <a:pt x="195559" y="286725"/>
                    </a:lnTo>
                    <a:lnTo>
                      <a:pt x="219429" y="672955"/>
                    </a:lnTo>
                    <a:lnTo>
                      <a:pt x="165938" y="362360"/>
                    </a:lnTo>
                    <a:lnTo>
                      <a:pt x="37386" y="474519"/>
                    </a:lnTo>
                    <a:lnTo>
                      <a:pt x="0" y="42563"/>
                    </a:lnTo>
                    <a:lnTo>
                      <a:pt x="37962" y="0"/>
                    </a:lnTo>
                    <a:close/>
                  </a:path>
                </a:pathLst>
              </a:custGeom>
              <a:solidFill>
                <a:srgbClr val="F6F6F6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0" name="Freihandform: Form 39">
                <a:extLst>
                  <a:ext uri="{FF2B5EF4-FFF2-40B4-BE49-F238E27FC236}">
                    <a16:creationId xmlns:a16="http://schemas.microsoft.com/office/drawing/2014/main" id="{EB191B1B-D4D3-F997-7FB1-A07C02106657}"/>
                  </a:ext>
                </a:extLst>
              </p:cNvPr>
              <p:cNvSpPr/>
              <p:nvPr/>
            </p:nvSpPr>
            <p:spPr>
              <a:xfrm>
                <a:off x="1121046" y="4793409"/>
                <a:ext cx="186356" cy="732197"/>
              </a:xfrm>
              <a:custGeom>
                <a:avLst/>
                <a:gdLst>
                  <a:gd name="connsiteX0" fmla="*/ 39400 w 186356"/>
                  <a:gd name="connsiteY0" fmla="*/ 0 h 732197"/>
                  <a:gd name="connsiteX1" fmla="*/ 0 w 186356"/>
                  <a:gd name="connsiteY1" fmla="*/ 43138 h 732197"/>
                  <a:gd name="connsiteX2" fmla="*/ 37386 w 186356"/>
                  <a:gd name="connsiteY2" fmla="*/ 421891 h 732197"/>
                  <a:gd name="connsiteX3" fmla="*/ 138042 w 186356"/>
                  <a:gd name="connsiteY3" fmla="*/ 324111 h 732197"/>
                  <a:gd name="connsiteX4" fmla="*/ 138617 w 186356"/>
                  <a:gd name="connsiteY4" fmla="*/ 732198 h 732197"/>
                  <a:gd name="connsiteX5" fmla="*/ 186357 w 186356"/>
                  <a:gd name="connsiteY5" fmla="*/ 227769 h 732197"/>
                  <a:gd name="connsiteX6" fmla="*/ 65858 w 186356"/>
                  <a:gd name="connsiteY6" fmla="*/ 351144 h 732197"/>
                  <a:gd name="connsiteX7" fmla="*/ 39400 w 186356"/>
                  <a:gd name="connsiteY7" fmla="*/ 0 h 7321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6356" h="732197">
                    <a:moveTo>
                      <a:pt x="39400" y="0"/>
                    </a:moveTo>
                    <a:lnTo>
                      <a:pt x="0" y="43138"/>
                    </a:lnTo>
                    <a:lnTo>
                      <a:pt x="37386" y="421891"/>
                    </a:lnTo>
                    <a:lnTo>
                      <a:pt x="138042" y="324111"/>
                    </a:lnTo>
                    <a:lnTo>
                      <a:pt x="138617" y="732198"/>
                    </a:lnTo>
                    <a:lnTo>
                      <a:pt x="186357" y="227769"/>
                    </a:lnTo>
                    <a:lnTo>
                      <a:pt x="65858" y="351144"/>
                    </a:lnTo>
                    <a:lnTo>
                      <a:pt x="39400" y="0"/>
                    </a:lnTo>
                    <a:close/>
                  </a:path>
                </a:pathLst>
              </a:custGeom>
              <a:solidFill>
                <a:srgbClr val="E18C44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1" name="Freihandform: Form 40">
                <a:extLst>
                  <a:ext uri="{FF2B5EF4-FFF2-40B4-BE49-F238E27FC236}">
                    <a16:creationId xmlns:a16="http://schemas.microsoft.com/office/drawing/2014/main" id="{D51FDC62-CC52-D8CC-C060-6CE1183A86A9}"/>
                  </a:ext>
                </a:extLst>
              </p:cNvPr>
              <p:cNvSpPr/>
              <p:nvPr/>
            </p:nvSpPr>
            <p:spPr>
              <a:xfrm>
                <a:off x="1014926" y="4755160"/>
                <a:ext cx="312607" cy="1056308"/>
              </a:xfrm>
              <a:custGeom>
                <a:avLst/>
                <a:gdLst>
                  <a:gd name="connsiteX0" fmla="*/ 240135 w 312607"/>
                  <a:gd name="connsiteY0" fmla="*/ 1056021 h 1056308"/>
                  <a:gd name="connsiteX1" fmla="*/ 170827 w 312607"/>
                  <a:gd name="connsiteY1" fmla="*/ 533187 h 1056308"/>
                  <a:gd name="connsiteX2" fmla="*/ 40837 w 312607"/>
                  <a:gd name="connsiteY2" fmla="*/ 646496 h 1056308"/>
                  <a:gd name="connsiteX3" fmla="*/ 0 w 312607"/>
                  <a:gd name="connsiteY3" fmla="*/ 175716 h 1056308"/>
                  <a:gd name="connsiteX4" fmla="*/ 158748 w 312607"/>
                  <a:gd name="connsiteY4" fmla="*/ 0 h 1056308"/>
                  <a:gd name="connsiteX5" fmla="*/ 185494 w 312607"/>
                  <a:gd name="connsiteY5" fmla="*/ 352582 h 1056308"/>
                  <a:gd name="connsiteX6" fmla="*/ 312607 w 312607"/>
                  <a:gd name="connsiteY6" fmla="*/ 222593 h 1056308"/>
                  <a:gd name="connsiteX7" fmla="*/ 240135 w 312607"/>
                  <a:gd name="connsiteY7" fmla="*/ 1056308 h 1056308"/>
                  <a:gd name="connsiteX8" fmla="*/ 194984 w 312607"/>
                  <a:gd name="connsiteY8" fmla="*/ 468767 h 1056308"/>
                  <a:gd name="connsiteX9" fmla="*/ 233233 w 312607"/>
                  <a:gd name="connsiteY9" fmla="*/ 757793 h 1056308"/>
                  <a:gd name="connsiteX10" fmla="*/ 272058 w 312607"/>
                  <a:gd name="connsiteY10" fmla="*/ 310019 h 1056308"/>
                  <a:gd name="connsiteX11" fmla="*/ 158173 w 312607"/>
                  <a:gd name="connsiteY11" fmla="*/ 426492 h 1056308"/>
                  <a:gd name="connsiteX12" fmla="*/ 132003 w 312607"/>
                  <a:gd name="connsiteY12" fmla="*/ 77073 h 1056308"/>
                  <a:gd name="connsiteX13" fmla="*/ 33648 w 312607"/>
                  <a:gd name="connsiteY13" fmla="*/ 186932 h 1056308"/>
                  <a:gd name="connsiteX14" fmla="*/ 67583 w 312607"/>
                  <a:gd name="connsiteY14" fmla="*/ 580064 h 1056308"/>
                  <a:gd name="connsiteX15" fmla="*/ 194984 w 312607"/>
                  <a:gd name="connsiteY15" fmla="*/ 469055 h 10563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12607" h="1056308">
                    <a:moveTo>
                      <a:pt x="240135" y="1056021"/>
                    </a:moveTo>
                    <a:lnTo>
                      <a:pt x="170827" y="533187"/>
                    </a:lnTo>
                    <a:lnTo>
                      <a:pt x="40837" y="646496"/>
                    </a:lnTo>
                    <a:lnTo>
                      <a:pt x="0" y="175716"/>
                    </a:lnTo>
                    <a:lnTo>
                      <a:pt x="158748" y="0"/>
                    </a:lnTo>
                    <a:lnTo>
                      <a:pt x="185494" y="352582"/>
                    </a:lnTo>
                    <a:lnTo>
                      <a:pt x="312607" y="222593"/>
                    </a:lnTo>
                    <a:lnTo>
                      <a:pt x="240135" y="1056308"/>
                    </a:lnTo>
                    <a:close/>
                    <a:moveTo>
                      <a:pt x="194984" y="468767"/>
                    </a:moveTo>
                    <a:lnTo>
                      <a:pt x="233233" y="757793"/>
                    </a:lnTo>
                    <a:lnTo>
                      <a:pt x="272058" y="310019"/>
                    </a:lnTo>
                    <a:lnTo>
                      <a:pt x="158173" y="426492"/>
                    </a:lnTo>
                    <a:lnTo>
                      <a:pt x="132003" y="77073"/>
                    </a:lnTo>
                    <a:lnTo>
                      <a:pt x="33648" y="186932"/>
                    </a:lnTo>
                    <a:lnTo>
                      <a:pt x="67583" y="580064"/>
                    </a:lnTo>
                    <a:lnTo>
                      <a:pt x="194984" y="469055"/>
                    </a:lnTo>
                    <a:close/>
                  </a:path>
                </a:pathLst>
              </a:custGeom>
              <a:solidFill>
                <a:srgbClr val="292E36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</p:grpSp>
      <p:pic>
        <p:nvPicPr>
          <p:cNvPr id="49" name="Grafik 48">
            <a:extLst>
              <a:ext uri="{FF2B5EF4-FFF2-40B4-BE49-F238E27FC236}">
                <a16:creationId xmlns:a16="http://schemas.microsoft.com/office/drawing/2014/main" id="{47B240D7-0EE5-1213-40C1-D45F525A988F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3708" y="4115658"/>
            <a:ext cx="2101290" cy="231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38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7098C8-8438-1EE2-9CFC-30F370ED2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BCF00FD-BA5F-93EF-BD8C-2FF35AF100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3D81A9-2B2D-7330-8036-756D298C3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B5006AD-3FC9-8502-498F-ED8692CC9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7504E0-6CF6-C3DE-9CB0-EF57C1081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3939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7D37A32-763F-EA9A-0100-F21F912EB2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AE84BEB-F935-1234-5397-AADCEC4129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342475D-873D-1BB5-1242-EE0CFC5611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350446-5261-8FA2-2423-76A00DA52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2D2FFD-1D27-A586-BC2E-5DE0342B9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3535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9340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469FE2FA-F900-D457-D508-360262FF4D4C}"/>
              </a:ext>
            </a:extLst>
          </p:cNvPr>
          <p:cNvSpPr txBox="1"/>
          <p:nvPr userDrawn="1"/>
        </p:nvSpPr>
        <p:spPr>
          <a:xfrm>
            <a:off x="550863" y="6455150"/>
            <a:ext cx="7334576" cy="33224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" dirty="0">
              <a:solidFill>
                <a:schemeClr val="tx1"/>
              </a:solidFill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de-DE" sz="800" dirty="0">
                <a:solidFill>
                  <a:schemeClr val="tx1"/>
                </a:solidFill>
              </a:rPr>
            </a:br>
            <a:r>
              <a:rPr lang="de-DE" sz="800" dirty="0">
                <a:solidFill>
                  <a:schemeClr val="tx1"/>
                </a:solidFill>
              </a:rPr>
              <a:t>Abbildungen: stock.adobe.com | </a:t>
            </a:r>
            <a:r>
              <a:rPr lang="de-DE" sz="800" dirty="0" err="1">
                <a:solidFill>
                  <a:schemeClr val="tx1"/>
                </a:solidFill>
              </a:rPr>
              <a:t>MIRARTIilustrations</a:t>
            </a:r>
            <a:r>
              <a:rPr lang="de-DE" sz="800" dirty="0">
                <a:solidFill>
                  <a:schemeClr val="tx1"/>
                </a:solidFill>
              </a:rPr>
              <a:t> (Blitze); ShutterStock.com RF | NikWB (Stoppuhr) | </a:t>
            </a:r>
            <a:r>
              <a:rPr lang="de-DE" sz="800" dirty="0" err="1">
                <a:solidFill>
                  <a:schemeClr val="tx1"/>
                </a:solidFill>
              </a:rPr>
              <a:t>Belozersky</a:t>
            </a:r>
            <a:r>
              <a:rPr lang="de-DE" sz="800" dirty="0">
                <a:solidFill>
                  <a:schemeClr val="tx1"/>
                </a:solidFill>
              </a:rPr>
              <a:t> (Bücher); Friederike </a:t>
            </a:r>
            <a:r>
              <a:rPr lang="de-DE" sz="800" dirty="0" err="1">
                <a:solidFill>
                  <a:schemeClr val="tx1"/>
                </a:solidFill>
              </a:rPr>
              <a:t>Ablang</a:t>
            </a:r>
            <a:r>
              <a:rPr lang="de-DE" sz="800" dirty="0">
                <a:solidFill>
                  <a:schemeClr val="tx1"/>
                </a:solidFill>
              </a:rPr>
              <a:t> (Zebra) </a:t>
            </a:r>
            <a:br>
              <a:rPr lang="de-DE" sz="800" dirty="0">
                <a:solidFill>
                  <a:schemeClr val="tx1"/>
                </a:solidFill>
              </a:rPr>
            </a:br>
            <a:endParaRPr lang="de-DE" sz="800" dirty="0">
              <a:solidFill>
                <a:schemeClr val="tx1"/>
              </a:solidFill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CEC2A03-CF27-304E-71E5-4616944AD7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55661" y="5352712"/>
            <a:ext cx="1021866" cy="927248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A01F32D5-59CC-78EF-4ADB-DB3B756DE09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981560">
            <a:off x="10525299" y="5161896"/>
            <a:ext cx="1349348" cy="122668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DE1B5E91-AEA0-B600-273C-713382CB430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388393">
            <a:off x="10827426" y="5415296"/>
            <a:ext cx="249628" cy="52376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EE397481-766F-5365-07FE-2A05D3B6F7A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286356">
            <a:off x="11280055" y="5653341"/>
            <a:ext cx="390822" cy="459916"/>
          </a:xfrm>
          <a:prstGeom prst="rect">
            <a:avLst/>
          </a:prstGeom>
        </p:spPr>
      </p:pic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3A8823B3-3903-EFF9-7CB7-2A48023BCE51}"/>
              </a:ext>
            </a:extLst>
          </p:cNvPr>
          <p:cNvGrpSpPr/>
          <p:nvPr userDrawn="1"/>
        </p:nvGrpSpPr>
        <p:grpSpPr>
          <a:xfrm>
            <a:off x="550863" y="5056869"/>
            <a:ext cx="1144512" cy="1273526"/>
            <a:chOff x="166381" y="4110623"/>
            <a:chExt cx="2061012" cy="2293339"/>
          </a:xfrm>
        </p:grpSpPr>
        <p:grpSp>
          <p:nvGrpSpPr>
            <p:cNvPr id="13" name="Grafik 15">
              <a:extLst>
                <a:ext uri="{FF2B5EF4-FFF2-40B4-BE49-F238E27FC236}">
                  <a16:creationId xmlns:a16="http://schemas.microsoft.com/office/drawing/2014/main" id="{440366CE-5D54-0403-16DE-62ACDE8FC078}"/>
                </a:ext>
              </a:extLst>
            </p:cNvPr>
            <p:cNvGrpSpPr/>
            <p:nvPr/>
          </p:nvGrpSpPr>
          <p:grpSpPr>
            <a:xfrm>
              <a:off x="166381" y="4110623"/>
              <a:ext cx="2061012" cy="2293339"/>
              <a:chOff x="166381" y="4110623"/>
              <a:chExt cx="2061012" cy="2293339"/>
            </a:xfrm>
          </p:grpSpPr>
          <p:sp>
            <p:nvSpPr>
              <p:cNvPr id="20" name="Freihandform: Form 19">
                <a:extLst>
                  <a:ext uri="{FF2B5EF4-FFF2-40B4-BE49-F238E27FC236}">
                    <a16:creationId xmlns:a16="http://schemas.microsoft.com/office/drawing/2014/main" id="{B8D72E90-E479-AF55-BB9F-E4C5411260AF}"/>
                  </a:ext>
                </a:extLst>
              </p:cNvPr>
              <p:cNvSpPr/>
              <p:nvPr/>
            </p:nvSpPr>
            <p:spPr>
              <a:xfrm>
                <a:off x="166381" y="4110623"/>
                <a:ext cx="2056699" cy="2267967"/>
              </a:xfrm>
              <a:custGeom>
                <a:avLst/>
                <a:gdLst>
                  <a:gd name="connsiteX0" fmla="*/ 60556 w 2056699"/>
                  <a:gd name="connsiteY0" fmla="*/ 551933 h 2267967"/>
                  <a:gd name="connsiteX1" fmla="*/ 1293730 w 2056699"/>
                  <a:gd name="connsiteY1" fmla="*/ 5517 h 2267967"/>
                  <a:gd name="connsiteX2" fmla="*/ 1374830 w 2056699"/>
                  <a:gd name="connsiteY2" fmla="*/ 36577 h 2267967"/>
                  <a:gd name="connsiteX3" fmla="*/ 2056700 w 2056699"/>
                  <a:gd name="connsiteY3" fmla="*/ 1659145 h 2267967"/>
                  <a:gd name="connsiteX4" fmla="*/ 2046921 w 2056699"/>
                  <a:gd name="connsiteY4" fmla="*/ 1716950 h 2267967"/>
                  <a:gd name="connsiteX5" fmla="*/ 807132 w 2056699"/>
                  <a:gd name="connsiteY5" fmla="*/ 2267967 h 2267967"/>
                  <a:gd name="connsiteX6" fmla="*/ 741562 w 2056699"/>
                  <a:gd name="connsiteY6" fmla="*/ 2260202 h 2267967"/>
                  <a:gd name="connsiteX7" fmla="*/ 638894 w 2056699"/>
                  <a:gd name="connsiteY7" fmla="*/ 2188018 h 2267967"/>
                  <a:gd name="connsiteX8" fmla="*/ 21731 w 2056699"/>
                  <a:gd name="connsiteY8" fmla="*/ 719309 h 2267967"/>
                  <a:gd name="connsiteX9" fmla="*/ 50202 w 2056699"/>
                  <a:gd name="connsiteY9" fmla="*/ 557110 h 2267967"/>
                  <a:gd name="connsiteX10" fmla="*/ 60268 w 2056699"/>
                  <a:gd name="connsiteY10" fmla="*/ 552221 h 22679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056699" h="2267967">
                    <a:moveTo>
                      <a:pt x="60556" y="551933"/>
                    </a:moveTo>
                    <a:cubicBezTo>
                      <a:pt x="480433" y="365864"/>
                      <a:pt x="870689" y="193024"/>
                      <a:pt x="1293730" y="5517"/>
                    </a:cubicBezTo>
                    <a:cubicBezTo>
                      <a:pt x="1329966" y="-7712"/>
                      <a:pt x="1356712" y="2929"/>
                      <a:pt x="1374830" y="36577"/>
                    </a:cubicBezTo>
                    <a:cubicBezTo>
                      <a:pt x="1612377" y="601398"/>
                      <a:pt x="1818577" y="1092885"/>
                      <a:pt x="2056700" y="1659145"/>
                    </a:cubicBezTo>
                    <a:lnTo>
                      <a:pt x="2046921" y="1716950"/>
                    </a:lnTo>
                    <a:lnTo>
                      <a:pt x="807132" y="2267967"/>
                    </a:lnTo>
                    <a:lnTo>
                      <a:pt x="741562" y="2260202"/>
                    </a:lnTo>
                    <a:lnTo>
                      <a:pt x="638894" y="2188018"/>
                    </a:lnTo>
                    <a:lnTo>
                      <a:pt x="21731" y="719309"/>
                    </a:lnTo>
                    <a:cubicBezTo>
                      <a:pt x="-5590" y="654314"/>
                      <a:pt x="-17668" y="592771"/>
                      <a:pt x="50202" y="557110"/>
                    </a:cubicBezTo>
                    <a:cubicBezTo>
                      <a:pt x="53366" y="555384"/>
                      <a:pt x="56817" y="553659"/>
                      <a:pt x="60268" y="552221"/>
                    </a:cubicBezTo>
                    <a:close/>
                  </a:path>
                </a:pathLst>
              </a:custGeom>
              <a:solidFill>
                <a:srgbClr val="FFB423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 dirty="0"/>
              </a:p>
            </p:txBody>
          </p:sp>
          <p:sp>
            <p:nvSpPr>
              <p:cNvPr id="21" name="Freihandform: Form 20">
                <a:extLst>
                  <a:ext uri="{FF2B5EF4-FFF2-40B4-BE49-F238E27FC236}">
                    <a16:creationId xmlns:a16="http://schemas.microsoft.com/office/drawing/2014/main" id="{ECA5F21D-CAD6-F386-E86B-6CCCF1B00983}"/>
                  </a:ext>
                </a:extLst>
              </p:cNvPr>
              <p:cNvSpPr/>
              <p:nvPr/>
            </p:nvSpPr>
            <p:spPr>
              <a:xfrm>
                <a:off x="811531" y="5592902"/>
                <a:ext cx="1363810" cy="741721"/>
              </a:xfrm>
              <a:custGeom>
                <a:avLst/>
                <a:gdLst>
                  <a:gd name="connsiteX0" fmla="*/ 67942 w 1363810"/>
                  <a:gd name="connsiteY0" fmla="*/ 541527 h 741721"/>
                  <a:gd name="connsiteX1" fmla="*/ 1289901 w 1363810"/>
                  <a:gd name="connsiteY1" fmla="*/ 0 h 741721"/>
                  <a:gd name="connsiteX2" fmla="*/ 1363811 w 1363810"/>
                  <a:gd name="connsiteY2" fmla="*/ 176003 h 741721"/>
                  <a:gd name="connsiteX3" fmla="*/ 99577 w 1363810"/>
                  <a:gd name="connsiteY3" fmla="*/ 735936 h 741721"/>
                  <a:gd name="connsiteX4" fmla="*/ 67654 w 1363810"/>
                  <a:gd name="connsiteY4" fmla="*/ 541527 h 7417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3810" h="741721">
                    <a:moveTo>
                      <a:pt x="67942" y="541527"/>
                    </a:moveTo>
                    <a:lnTo>
                      <a:pt x="1289901" y="0"/>
                    </a:lnTo>
                    <a:cubicBezTo>
                      <a:pt x="1291914" y="83975"/>
                      <a:pt x="1306005" y="116760"/>
                      <a:pt x="1363811" y="176003"/>
                    </a:cubicBezTo>
                    <a:lnTo>
                      <a:pt x="99577" y="735936"/>
                    </a:lnTo>
                    <a:cubicBezTo>
                      <a:pt x="6398" y="776198"/>
                      <a:pt x="-52845" y="595018"/>
                      <a:pt x="67654" y="541527"/>
                    </a:cubicBezTo>
                    <a:close/>
                  </a:path>
                </a:pathLst>
              </a:custGeom>
              <a:solidFill>
                <a:srgbClr val="FFFFFF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2" name="Freihandform: Form 21">
                <a:extLst>
                  <a:ext uri="{FF2B5EF4-FFF2-40B4-BE49-F238E27FC236}">
                    <a16:creationId xmlns:a16="http://schemas.microsoft.com/office/drawing/2014/main" id="{5863EE73-CF27-A68A-40B4-73C1564F5C68}"/>
                  </a:ext>
                </a:extLst>
              </p:cNvPr>
              <p:cNvSpPr/>
              <p:nvPr/>
            </p:nvSpPr>
            <p:spPr>
              <a:xfrm>
                <a:off x="823681" y="5607281"/>
                <a:ext cx="1352235" cy="637006"/>
              </a:xfrm>
              <a:custGeom>
                <a:avLst/>
                <a:gdLst>
                  <a:gd name="connsiteX0" fmla="*/ 1290405 w 1352235"/>
                  <a:gd name="connsiteY0" fmla="*/ 77936 h 637006"/>
                  <a:gd name="connsiteX1" fmla="*/ 768146 w 1352235"/>
                  <a:gd name="connsiteY1" fmla="*/ 304843 h 637006"/>
                  <a:gd name="connsiteX2" fmla="*/ 1287241 w 1352235"/>
                  <a:gd name="connsiteY2" fmla="*/ 67008 h 637006"/>
                  <a:gd name="connsiteX3" fmla="*/ 1283503 w 1352235"/>
                  <a:gd name="connsiteY3" fmla="*/ 46302 h 637006"/>
                  <a:gd name="connsiteX4" fmla="*/ 59531 w 1352235"/>
                  <a:gd name="connsiteY4" fmla="*/ 588691 h 637006"/>
                  <a:gd name="connsiteX5" fmla="*/ 6327 w 1352235"/>
                  <a:gd name="connsiteY5" fmla="*/ 637006 h 637006"/>
                  <a:gd name="connsiteX6" fmla="*/ 0 w 1352235"/>
                  <a:gd name="connsiteY6" fmla="*/ 578626 h 637006"/>
                  <a:gd name="connsiteX7" fmla="*/ 30197 w 1352235"/>
                  <a:gd name="connsiteY7" fmla="*/ 555619 h 637006"/>
                  <a:gd name="connsiteX8" fmla="*/ 1283503 w 1352235"/>
                  <a:gd name="connsiteY8" fmla="*/ 4314 h 637006"/>
                  <a:gd name="connsiteX9" fmla="*/ 1284078 w 1352235"/>
                  <a:gd name="connsiteY9" fmla="*/ 0 h 637006"/>
                  <a:gd name="connsiteX10" fmla="*/ 1285516 w 1352235"/>
                  <a:gd name="connsiteY10" fmla="*/ 3451 h 637006"/>
                  <a:gd name="connsiteX11" fmla="*/ 1285516 w 1352235"/>
                  <a:gd name="connsiteY11" fmla="*/ 3451 h 637006"/>
                  <a:gd name="connsiteX12" fmla="*/ 1285516 w 1352235"/>
                  <a:gd name="connsiteY12" fmla="*/ 3451 h 637006"/>
                  <a:gd name="connsiteX13" fmla="*/ 1352236 w 1352235"/>
                  <a:gd name="connsiteY13" fmla="*/ 161912 h 637006"/>
                  <a:gd name="connsiteX14" fmla="*/ 1327216 w 1352235"/>
                  <a:gd name="connsiteY14" fmla="*/ 138905 h 637006"/>
                  <a:gd name="connsiteX15" fmla="*/ 912227 w 1352235"/>
                  <a:gd name="connsiteY15" fmla="*/ 318359 h 637006"/>
                  <a:gd name="connsiteX16" fmla="*/ 1319451 w 1352235"/>
                  <a:gd name="connsiteY16" fmla="*/ 129990 h 637006"/>
                  <a:gd name="connsiteX17" fmla="*/ 1304784 w 1352235"/>
                  <a:gd name="connsiteY17" fmla="*/ 108996 h 637006"/>
                  <a:gd name="connsiteX18" fmla="*/ 621764 w 1352235"/>
                  <a:gd name="connsiteY18" fmla="*/ 405498 h 637006"/>
                  <a:gd name="connsiteX19" fmla="*/ 1297594 w 1352235"/>
                  <a:gd name="connsiteY19" fmla="*/ 95479 h 637006"/>
                  <a:gd name="connsiteX20" fmla="*/ 1290980 w 1352235"/>
                  <a:gd name="connsiteY20" fmla="*/ 78511 h 637006"/>
                  <a:gd name="connsiteX21" fmla="*/ 1290980 w 1352235"/>
                  <a:gd name="connsiteY21" fmla="*/ 78511 h 637006"/>
                  <a:gd name="connsiteX22" fmla="*/ 107558 w 1352235"/>
                  <a:gd name="connsiteY22" fmla="*/ 596169 h 637006"/>
                  <a:gd name="connsiteX23" fmla="*/ 532037 w 1352235"/>
                  <a:gd name="connsiteY23" fmla="*/ 408087 h 637006"/>
                  <a:gd name="connsiteX24" fmla="*/ 107558 w 1352235"/>
                  <a:gd name="connsiteY24" fmla="*/ 596169 h 637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352235" h="637006">
                    <a:moveTo>
                      <a:pt x="1290405" y="77936"/>
                    </a:moveTo>
                    <a:lnTo>
                      <a:pt x="768146" y="304843"/>
                    </a:lnTo>
                    <a:lnTo>
                      <a:pt x="1287241" y="67008"/>
                    </a:lnTo>
                    <a:cubicBezTo>
                      <a:pt x="1285516" y="60393"/>
                      <a:pt x="1284365" y="53491"/>
                      <a:pt x="1283503" y="46302"/>
                    </a:cubicBezTo>
                    <a:lnTo>
                      <a:pt x="59531" y="588691"/>
                    </a:lnTo>
                    <a:cubicBezTo>
                      <a:pt x="41413" y="596744"/>
                      <a:pt x="14092" y="618888"/>
                      <a:pt x="6327" y="637006"/>
                    </a:cubicBezTo>
                    <a:lnTo>
                      <a:pt x="0" y="578626"/>
                    </a:lnTo>
                    <a:cubicBezTo>
                      <a:pt x="8052" y="569135"/>
                      <a:pt x="17830" y="561370"/>
                      <a:pt x="30197" y="555619"/>
                    </a:cubicBezTo>
                    <a:lnTo>
                      <a:pt x="1283503" y="4314"/>
                    </a:lnTo>
                    <a:lnTo>
                      <a:pt x="1284078" y="0"/>
                    </a:lnTo>
                    <a:lnTo>
                      <a:pt x="1285516" y="3451"/>
                    </a:lnTo>
                    <a:lnTo>
                      <a:pt x="1285516" y="3451"/>
                    </a:lnTo>
                    <a:cubicBezTo>
                      <a:pt x="1285516" y="3451"/>
                      <a:pt x="1285516" y="3451"/>
                      <a:pt x="1285516" y="3451"/>
                    </a:cubicBezTo>
                    <a:lnTo>
                      <a:pt x="1352236" y="161912"/>
                    </a:lnTo>
                    <a:cubicBezTo>
                      <a:pt x="1343033" y="154722"/>
                      <a:pt x="1334693" y="146957"/>
                      <a:pt x="1327216" y="138905"/>
                    </a:cubicBezTo>
                    <a:lnTo>
                      <a:pt x="912227" y="318359"/>
                    </a:lnTo>
                    <a:lnTo>
                      <a:pt x="1319451" y="129990"/>
                    </a:lnTo>
                    <a:cubicBezTo>
                      <a:pt x="1313987" y="123375"/>
                      <a:pt x="1309098" y="116185"/>
                      <a:pt x="1304784" y="108996"/>
                    </a:cubicBezTo>
                    <a:lnTo>
                      <a:pt x="621764" y="405498"/>
                    </a:lnTo>
                    <a:lnTo>
                      <a:pt x="1297594" y="95479"/>
                    </a:lnTo>
                    <a:cubicBezTo>
                      <a:pt x="1295006" y="90015"/>
                      <a:pt x="1292705" y="84263"/>
                      <a:pt x="1290980" y="78511"/>
                    </a:cubicBezTo>
                    <a:lnTo>
                      <a:pt x="1290980" y="78511"/>
                    </a:lnTo>
                    <a:close/>
                    <a:moveTo>
                      <a:pt x="107558" y="596169"/>
                    </a:moveTo>
                    <a:cubicBezTo>
                      <a:pt x="214253" y="571149"/>
                      <a:pt x="519670" y="414126"/>
                      <a:pt x="532037" y="408087"/>
                    </a:cubicBezTo>
                    <a:lnTo>
                      <a:pt x="107558" y="596169"/>
                    </a:lnTo>
                    <a:close/>
                  </a:path>
                </a:pathLst>
              </a:custGeom>
              <a:solidFill>
                <a:srgbClr val="B0B0B0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3" name="Freihandform: Form 22">
                <a:extLst>
                  <a:ext uri="{FF2B5EF4-FFF2-40B4-BE49-F238E27FC236}">
                    <a16:creationId xmlns:a16="http://schemas.microsoft.com/office/drawing/2014/main" id="{5E022E05-204E-FB6A-5235-AA5F59A90645}"/>
                  </a:ext>
                </a:extLst>
              </p:cNvPr>
              <p:cNvSpPr/>
              <p:nvPr/>
            </p:nvSpPr>
            <p:spPr>
              <a:xfrm>
                <a:off x="789659" y="5504037"/>
                <a:ext cx="1437733" cy="899925"/>
              </a:xfrm>
              <a:custGeom>
                <a:avLst/>
                <a:gdLst>
                  <a:gd name="connsiteX0" fmla="*/ 1320687 w 1437733"/>
                  <a:gd name="connsiteY0" fmla="*/ 108996 h 899925"/>
                  <a:gd name="connsiteX1" fmla="*/ 75146 w 1437733"/>
                  <a:gd name="connsiteY1" fmla="*/ 660876 h 899925"/>
                  <a:gd name="connsiteX2" fmla="*/ 41498 w 1437733"/>
                  <a:gd name="connsiteY2" fmla="*/ 712354 h 899925"/>
                  <a:gd name="connsiteX3" fmla="*/ 56741 w 1437733"/>
                  <a:gd name="connsiteY3" fmla="*/ 779937 h 899925"/>
                  <a:gd name="connsiteX4" fmla="*/ 94702 w 1437733"/>
                  <a:gd name="connsiteY4" fmla="*/ 838892 h 899925"/>
                  <a:gd name="connsiteX5" fmla="*/ 94702 w 1437733"/>
                  <a:gd name="connsiteY5" fmla="*/ 838892 h 899925"/>
                  <a:gd name="connsiteX6" fmla="*/ 154808 w 1437733"/>
                  <a:gd name="connsiteY6" fmla="*/ 849821 h 899925"/>
                  <a:gd name="connsiteX7" fmla="*/ 154808 w 1437733"/>
                  <a:gd name="connsiteY7" fmla="*/ 849821 h 899925"/>
                  <a:gd name="connsiteX8" fmla="*/ 1402937 w 1437733"/>
                  <a:gd name="connsiteY8" fmla="*/ 304267 h 899925"/>
                  <a:gd name="connsiteX9" fmla="*/ 1424506 w 1437733"/>
                  <a:gd name="connsiteY9" fmla="*/ 247900 h 899925"/>
                  <a:gd name="connsiteX10" fmla="*/ 1424506 w 1437733"/>
                  <a:gd name="connsiteY10" fmla="*/ 247900 h 899925"/>
                  <a:gd name="connsiteX11" fmla="*/ 1424506 w 1437733"/>
                  <a:gd name="connsiteY11" fmla="*/ 247900 h 899925"/>
                  <a:gd name="connsiteX12" fmla="*/ 1424506 w 1437733"/>
                  <a:gd name="connsiteY12" fmla="*/ 247900 h 899925"/>
                  <a:gd name="connsiteX13" fmla="*/ 1424506 w 1437733"/>
                  <a:gd name="connsiteY13" fmla="*/ 247325 h 899925"/>
                  <a:gd name="connsiteX14" fmla="*/ 1424506 w 1437733"/>
                  <a:gd name="connsiteY14" fmla="*/ 247325 h 899925"/>
                  <a:gd name="connsiteX15" fmla="*/ 1424506 w 1437733"/>
                  <a:gd name="connsiteY15" fmla="*/ 247038 h 899925"/>
                  <a:gd name="connsiteX16" fmla="*/ 1424506 w 1437733"/>
                  <a:gd name="connsiteY16" fmla="*/ 247038 h 899925"/>
                  <a:gd name="connsiteX17" fmla="*/ 1424506 w 1437733"/>
                  <a:gd name="connsiteY17" fmla="*/ 247038 h 899925"/>
                  <a:gd name="connsiteX18" fmla="*/ 1424506 w 1437733"/>
                  <a:gd name="connsiteY18" fmla="*/ 247038 h 899925"/>
                  <a:gd name="connsiteX19" fmla="*/ 1424506 w 1437733"/>
                  <a:gd name="connsiteY19" fmla="*/ 247038 h 899925"/>
                  <a:gd name="connsiteX20" fmla="*/ 1424506 w 1437733"/>
                  <a:gd name="connsiteY20" fmla="*/ 247038 h 899925"/>
                  <a:gd name="connsiteX21" fmla="*/ 1424506 w 1437733"/>
                  <a:gd name="connsiteY21" fmla="*/ 246750 h 899925"/>
                  <a:gd name="connsiteX22" fmla="*/ 1424506 w 1437733"/>
                  <a:gd name="connsiteY22" fmla="*/ 246750 h 899925"/>
                  <a:gd name="connsiteX23" fmla="*/ 1424506 w 1437733"/>
                  <a:gd name="connsiteY23" fmla="*/ 246462 h 899925"/>
                  <a:gd name="connsiteX24" fmla="*/ 1424506 w 1437733"/>
                  <a:gd name="connsiteY24" fmla="*/ 246462 h 899925"/>
                  <a:gd name="connsiteX25" fmla="*/ 1424506 w 1437733"/>
                  <a:gd name="connsiteY25" fmla="*/ 246462 h 899925"/>
                  <a:gd name="connsiteX26" fmla="*/ 1424506 w 1437733"/>
                  <a:gd name="connsiteY26" fmla="*/ 246462 h 899925"/>
                  <a:gd name="connsiteX27" fmla="*/ 1424506 w 1437733"/>
                  <a:gd name="connsiteY27" fmla="*/ 246462 h 899925"/>
                  <a:gd name="connsiteX28" fmla="*/ 1424506 w 1437733"/>
                  <a:gd name="connsiteY28" fmla="*/ 246462 h 899925"/>
                  <a:gd name="connsiteX29" fmla="*/ 1424506 w 1437733"/>
                  <a:gd name="connsiteY29" fmla="*/ 246175 h 899925"/>
                  <a:gd name="connsiteX30" fmla="*/ 1424506 w 1437733"/>
                  <a:gd name="connsiteY30" fmla="*/ 246175 h 899925"/>
                  <a:gd name="connsiteX31" fmla="*/ 1424506 w 1437733"/>
                  <a:gd name="connsiteY31" fmla="*/ 245887 h 899925"/>
                  <a:gd name="connsiteX32" fmla="*/ 1424506 w 1437733"/>
                  <a:gd name="connsiteY32" fmla="*/ 245887 h 899925"/>
                  <a:gd name="connsiteX33" fmla="*/ 1424506 w 1437733"/>
                  <a:gd name="connsiteY33" fmla="*/ 245887 h 899925"/>
                  <a:gd name="connsiteX34" fmla="*/ 1424506 w 1437733"/>
                  <a:gd name="connsiteY34" fmla="*/ 245887 h 899925"/>
                  <a:gd name="connsiteX35" fmla="*/ 1424506 w 1437733"/>
                  <a:gd name="connsiteY35" fmla="*/ 245887 h 899925"/>
                  <a:gd name="connsiteX36" fmla="*/ 1424506 w 1437733"/>
                  <a:gd name="connsiteY36" fmla="*/ 245887 h 899925"/>
                  <a:gd name="connsiteX37" fmla="*/ 1424506 w 1437733"/>
                  <a:gd name="connsiteY37" fmla="*/ 245600 h 899925"/>
                  <a:gd name="connsiteX38" fmla="*/ 1424506 w 1437733"/>
                  <a:gd name="connsiteY38" fmla="*/ 245600 h 899925"/>
                  <a:gd name="connsiteX39" fmla="*/ 1424506 w 1437733"/>
                  <a:gd name="connsiteY39" fmla="*/ 245312 h 899925"/>
                  <a:gd name="connsiteX40" fmla="*/ 1424506 w 1437733"/>
                  <a:gd name="connsiteY40" fmla="*/ 245312 h 899925"/>
                  <a:gd name="connsiteX41" fmla="*/ 1424506 w 1437733"/>
                  <a:gd name="connsiteY41" fmla="*/ 245312 h 899925"/>
                  <a:gd name="connsiteX42" fmla="*/ 1423068 w 1437733"/>
                  <a:gd name="connsiteY42" fmla="*/ 240135 h 899925"/>
                  <a:gd name="connsiteX43" fmla="*/ 1434572 w 1437733"/>
                  <a:gd name="connsiteY43" fmla="*/ 267744 h 899925"/>
                  <a:gd name="connsiteX44" fmla="*/ 1399486 w 1437733"/>
                  <a:gd name="connsiteY44" fmla="*/ 346543 h 899925"/>
                  <a:gd name="connsiteX45" fmla="*/ 171488 w 1437733"/>
                  <a:gd name="connsiteY45" fmla="*/ 890371 h 899925"/>
                  <a:gd name="connsiteX46" fmla="*/ 171488 w 1437733"/>
                  <a:gd name="connsiteY46" fmla="*/ 890371 h 899925"/>
                  <a:gd name="connsiteX47" fmla="*/ 65943 w 1437733"/>
                  <a:gd name="connsiteY47" fmla="*/ 872252 h 899925"/>
                  <a:gd name="connsiteX48" fmla="*/ 65943 w 1437733"/>
                  <a:gd name="connsiteY48" fmla="*/ 872252 h 899925"/>
                  <a:gd name="connsiteX49" fmla="*/ 18204 w 1437733"/>
                  <a:gd name="connsiteY49" fmla="*/ 799493 h 899925"/>
                  <a:gd name="connsiteX50" fmla="*/ 86 w 1437733"/>
                  <a:gd name="connsiteY50" fmla="*/ 714655 h 899925"/>
                  <a:gd name="connsiteX51" fmla="*/ 59904 w 1437733"/>
                  <a:gd name="connsiteY51" fmla="*/ 624640 h 899925"/>
                  <a:gd name="connsiteX52" fmla="*/ 67094 w 1437733"/>
                  <a:gd name="connsiteY52" fmla="*/ 621476 h 899925"/>
                  <a:gd name="connsiteX53" fmla="*/ 126624 w 1437733"/>
                  <a:gd name="connsiteY53" fmla="*/ 595018 h 899925"/>
                  <a:gd name="connsiteX54" fmla="*/ 257189 w 1437733"/>
                  <a:gd name="connsiteY54" fmla="*/ 537213 h 899925"/>
                  <a:gd name="connsiteX55" fmla="*/ 1289052 w 1437733"/>
                  <a:gd name="connsiteY55" fmla="*/ 79949 h 899925"/>
                  <a:gd name="connsiteX56" fmla="*/ 1322413 w 1437733"/>
                  <a:gd name="connsiteY56" fmla="*/ 0 h 899925"/>
                  <a:gd name="connsiteX57" fmla="*/ 1339955 w 1437733"/>
                  <a:gd name="connsiteY57" fmla="*/ 42275 h 899925"/>
                  <a:gd name="connsiteX58" fmla="*/ 1322125 w 1437733"/>
                  <a:gd name="connsiteY58" fmla="*/ 111296 h 8999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</a:cxnLst>
                <a:rect l="l" t="t" r="r" b="b"/>
                <a:pathLst>
                  <a:path w="1437733" h="899925">
                    <a:moveTo>
                      <a:pt x="1320687" y="108996"/>
                    </a:moveTo>
                    <a:lnTo>
                      <a:pt x="75146" y="660876"/>
                    </a:lnTo>
                    <a:cubicBezTo>
                      <a:pt x="50414" y="671804"/>
                      <a:pt x="42074" y="691648"/>
                      <a:pt x="41498" y="712354"/>
                    </a:cubicBezTo>
                    <a:cubicBezTo>
                      <a:pt x="40636" y="736799"/>
                      <a:pt x="49551" y="762682"/>
                      <a:pt x="56741" y="779937"/>
                    </a:cubicBezTo>
                    <a:cubicBezTo>
                      <a:pt x="63930" y="797192"/>
                      <a:pt x="76584" y="822212"/>
                      <a:pt x="94702" y="838892"/>
                    </a:cubicBezTo>
                    <a:lnTo>
                      <a:pt x="94702" y="838892"/>
                    </a:lnTo>
                    <a:cubicBezTo>
                      <a:pt x="109944" y="852984"/>
                      <a:pt x="129788" y="860749"/>
                      <a:pt x="154808" y="849821"/>
                    </a:cubicBezTo>
                    <a:lnTo>
                      <a:pt x="154808" y="849821"/>
                    </a:lnTo>
                    <a:cubicBezTo>
                      <a:pt x="154808" y="849821"/>
                      <a:pt x="1402937" y="304267"/>
                      <a:pt x="1402937" y="304267"/>
                    </a:cubicBezTo>
                    <a:cubicBezTo>
                      <a:pt x="1418179" y="292764"/>
                      <a:pt x="1426807" y="268319"/>
                      <a:pt x="1424506" y="247900"/>
                    </a:cubicBezTo>
                    <a:lnTo>
                      <a:pt x="1424506" y="247900"/>
                    </a:lnTo>
                    <a:cubicBezTo>
                      <a:pt x="1424506" y="247900"/>
                      <a:pt x="1424506" y="247900"/>
                      <a:pt x="1424506" y="247900"/>
                    </a:cubicBezTo>
                    <a:lnTo>
                      <a:pt x="1424506" y="247900"/>
                    </a:lnTo>
                    <a:cubicBezTo>
                      <a:pt x="1424506" y="247900"/>
                      <a:pt x="1424506" y="247325"/>
                      <a:pt x="1424506" y="247325"/>
                    </a:cubicBezTo>
                    <a:lnTo>
                      <a:pt x="1424506" y="247325"/>
                    </a:lnTo>
                    <a:cubicBezTo>
                      <a:pt x="1424506" y="247325"/>
                      <a:pt x="1424506" y="247038"/>
                      <a:pt x="1424506" y="247038"/>
                    </a:cubicBezTo>
                    <a:lnTo>
                      <a:pt x="1424506" y="247038"/>
                    </a:lnTo>
                    <a:cubicBezTo>
                      <a:pt x="1424506" y="247038"/>
                      <a:pt x="1424506" y="247038"/>
                      <a:pt x="1424506" y="247038"/>
                    </a:cubicBezTo>
                    <a:lnTo>
                      <a:pt x="1424506" y="247038"/>
                    </a:lnTo>
                    <a:cubicBezTo>
                      <a:pt x="1424506" y="247038"/>
                      <a:pt x="1424506" y="247038"/>
                      <a:pt x="1424506" y="247038"/>
                    </a:cubicBezTo>
                    <a:lnTo>
                      <a:pt x="1424506" y="247038"/>
                    </a:lnTo>
                    <a:cubicBezTo>
                      <a:pt x="1424506" y="247038"/>
                      <a:pt x="1424506" y="246750"/>
                      <a:pt x="1424506" y="246750"/>
                    </a:cubicBezTo>
                    <a:lnTo>
                      <a:pt x="1424506" y="246750"/>
                    </a:lnTo>
                    <a:cubicBezTo>
                      <a:pt x="1424506" y="246750"/>
                      <a:pt x="1424506" y="246462"/>
                      <a:pt x="1424506" y="246462"/>
                    </a:cubicBezTo>
                    <a:lnTo>
                      <a:pt x="1424506" y="246462"/>
                    </a:lnTo>
                    <a:cubicBezTo>
                      <a:pt x="1424506" y="246462"/>
                      <a:pt x="1424506" y="246462"/>
                      <a:pt x="1424506" y="246462"/>
                    </a:cubicBezTo>
                    <a:lnTo>
                      <a:pt x="1424506" y="246462"/>
                    </a:lnTo>
                    <a:cubicBezTo>
                      <a:pt x="1424506" y="246462"/>
                      <a:pt x="1424506" y="246462"/>
                      <a:pt x="1424506" y="246462"/>
                    </a:cubicBezTo>
                    <a:lnTo>
                      <a:pt x="1424506" y="246462"/>
                    </a:lnTo>
                    <a:cubicBezTo>
                      <a:pt x="1424506" y="246462"/>
                      <a:pt x="1424506" y="246175"/>
                      <a:pt x="1424506" y="246175"/>
                    </a:cubicBezTo>
                    <a:lnTo>
                      <a:pt x="1424506" y="246175"/>
                    </a:lnTo>
                    <a:cubicBezTo>
                      <a:pt x="1424506" y="246175"/>
                      <a:pt x="1424506" y="245887"/>
                      <a:pt x="1424506" y="245887"/>
                    </a:cubicBezTo>
                    <a:lnTo>
                      <a:pt x="1424506" y="245887"/>
                    </a:lnTo>
                    <a:cubicBezTo>
                      <a:pt x="1424506" y="245887"/>
                      <a:pt x="1424506" y="245887"/>
                      <a:pt x="1424506" y="245887"/>
                    </a:cubicBezTo>
                    <a:lnTo>
                      <a:pt x="1424506" y="245887"/>
                    </a:lnTo>
                    <a:cubicBezTo>
                      <a:pt x="1424506" y="245887"/>
                      <a:pt x="1424506" y="245887"/>
                      <a:pt x="1424506" y="245887"/>
                    </a:cubicBezTo>
                    <a:lnTo>
                      <a:pt x="1424506" y="245887"/>
                    </a:lnTo>
                    <a:cubicBezTo>
                      <a:pt x="1424506" y="245887"/>
                      <a:pt x="1424506" y="245600"/>
                      <a:pt x="1424506" y="245600"/>
                    </a:cubicBezTo>
                    <a:lnTo>
                      <a:pt x="1424506" y="245600"/>
                    </a:lnTo>
                    <a:cubicBezTo>
                      <a:pt x="1424506" y="245600"/>
                      <a:pt x="1424506" y="245312"/>
                      <a:pt x="1424506" y="245312"/>
                    </a:cubicBezTo>
                    <a:lnTo>
                      <a:pt x="1424506" y="245312"/>
                    </a:lnTo>
                    <a:cubicBezTo>
                      <a:pt x="1424506" y="245312"/>
                      <a:pt x="1424506" y="245312"/>
                      <a:pt x="1424506" y="245312"/>
                    </a:cubicBezTo>
                    <a:cubicBezTo>
                      <a:pt x="1424219" y="243586"/>
                      <a:pt x="1423643" y="241861"/>
                      <a:pt x="1423068" y="240135"/>
                    </a:cubicBezTo>
                    <a:lnTo>
                      <a:pt x="1434572" y="267744"/>
                    </a:lnTo>
                    <a:cubicBezTo>
                      <a:pt x="1444350" y="297078"/>
                      <a:pt x="1431121" y="334464"/>
                      <a:pt x="1399486" y="346543"/>
                    </a:cubicBezTo>
                    <a:lnTo>
                      <a:pt x="171488" y="890371"/>
                    </a:lnTo>
                    <a:lnTo>
                      <a:pt x="171488" y="890371"/>
                    </a:lnTo>
                    <a:cubicBezTo>
                      <a:pt x="127199" y="910214"/>
                      <a:pt x="92114" y="896697"/>
                      <a:pt x="65943" y="872252"/>
                    </a:cubicBezTo>
                    <a:lnTo>
                      <a:pt x="65943" y="872252"/>
                    </a:lnTo>
                    <a:cubicBezTo>
                      <a:pt x="42361" y="850683"/>
                      <a:pt x="26831" y="820199"/>
                      <a:pt x="18204" y="799493"/>
                    </a:cubicBezTo>
                    <a:cubicBezTo>
                      <a:pt x="9576" y="778787"/>
                      <a:pt x="-1065" y="746577"/>
                      <a:pt x="86" y="714655"/>
                    </a:cubicBezTo>
                    <a:cubicBezTo>
                      <a:pt x="1236" y="678994"/>
                      <a:pt x="15903" y="644196"/>
                      <a:pt x="59904" y="624640"/>
                    </a:cubicBezTo>
                    <a:lnTo>
                      <a:pt x="67094" y="621476"/>
                    </a:lnTo>
                    <a:lnTo>
                      <a:pt x="126624" y="595018"/>
                    </a:lnTo>
                    <a:lnTo>
                      <a:pt x="257189" y="537213"/>
                    </a:lnTo>
                    <a:lnTo>
                      <a:pt x="1289052" y="79949"/>
                    </a:lnTo>
                    <a:cubicBezTo>
                      <a:pt x="1321837" y="60393"/>
                      <a:pt x="1331615" y="33360"/>
                      <a:pt x="1322413" y="0"/>
                    </a:cubicBezTo>
                    <a:lnTo>
                      <a:pt x="1339955" y="42275"/>
                    </a:lnTo>
                    <a:cubicBezTo>
                      <a:pt x="1348871" y="71322"/>
                      <a:pt x="1341106" y="93753"/>
                      <a:pt x="1322125" y="111296"/>
                    </a:cubicBezTo>
                    <a:close/>
                  </a:path>
                </a:pathLst>
              </a:custGeom>
              <a:solidFill>
                <a:srgbClr val="96640A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4" name="Freihandform: Form 23">
                <a:extLst>
                  <a:ext uri="{FF2B5EF4-FFF2-40B4-BE49-F238E27FC236}">
                    <a16:creationId xmlns:a16="http://schemas.microsoft.com/office/drawing/2014/main" id="{D08A7748-7365-4E8E-CEA9-72BC379BDD93}"/>
                  </a:ext>
                </a:extLst>
              </p:cNvPr>
              <p:cNvSpPr/>
              <p:nvPr/>
            </p:nvSpPr>
            <p:spPr>
              <a:xfrm>
                <a:off x="239303" y="4630922"/>
                <a:ext cx="675542" cy="1492290"/>
              </a:xfrm>
              <a:custGeom>
                <a:avLst/>
                <a:gdLst>
                  <a:gd name="connsiteX0" fmla="*/ 616300 w 675542"/>
                  <a:gd name="connsiteY0" fmla="*/ 1492291 h 1492290"/>
                  <a:gd name="connsiteX1" fmla="*/ 0 w 675542"/>
                  <a:gd name="connsiteY1" fmla="*/ 26170 h 1492290"/>
                  <a:gd name="connsiteX2" fmla="*/ 59243 w 675542"/>
                  <a:gd name="connsiteY2" fmla="*/ 0 h 1492290"/>
                  <a:gd name="connsiteX3" fmla="*/ 675543 w 675542"/>
                  <a:gd name="connsiteY3" fmla="*/ 1466120 h 1492290"/>
                  <a:gd name="connsiteX4" fmla="*/ 616300 w 675542"/>
                  <a:gd name="connsiteY4" fmla="*/ 1492291 h 14922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75542" h="1492290">
                    <a:moveTo>
                      <a:pt x="616300" y="1492291"/>
                    </a:moveTo>
                    <a:lnTo>
                      <a:pt x="0" y="26170"/>
                    </a:lnTo>
                    <a:lnTo>
                      <a:pt x="59243" y="0"/>
                    </a:lnTo>
                    <a:lnTo>
                      <a:pt x="675543" y="1466120"/>
                    </a:lnTo>
                    <a:lnTo>
                      <a:pt x="616300" y="1492291"/>
                    </a:lnTo>
                    <a:close/>
                  </a:path>
                </a:pathLst>
              </a:custGeom>
              <a:solidFill>
                <a:srgbClr val="BE8219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5" name="Freihandform: Form 24">
                <a:extLst>
                  <a:ext uri="{FF2B5EF4-FFF2-40B4-BE49-F238E27FC236}">
                    <a16:creationId xmlns:a16="http://schemas.microsoft.com/office/drawing/2014/main" id="{2A5C89BE-BA22-B5F2-598D-A2073C004871}"/>
                  </a:ext>
                </a:extLst>
              </p:cNvPr>
              <p:cNvSpPr/>
              <p:nvPr/>
            </p:nvSpPr>
            <p:spPr>
              <a:xfrm>
                <a:off x="997959" y="6090140"/>
                <a:ext cx="224410" cy="163946"/>
              </a:xfrm>
              <a:custGeom>
                <a:avLst/>
                <a:gdLst>
                  <a:gd name="connsiteX0" fmla="*/ 0 w 224410"/>
                  <a:gd name="connsiteY0" fmla="*/ 87714 h 163946"/>
                  <a:gd name="connsiteX1" fmla="*/ 197860 w 224410"/>
                  <a:gd name="connsiteY1" fmla="*/ 0 h 163946"/>
                  <a:gd name="connsiteX2" fmla="*/ 222017 w 224410"/>
                  <a:gd name="connsiteY2" fmla="*/ 58955 h 163946"/>
                  <a:gd name="connsiteX3" fmla="*/ 192396 w 224410"/>
                  <a:gd name="connsiteY3" fmla="*/ 102381 h 163946"/>
                  <a:gd name="connsiteX4" fmla="*/ 121937 w 224410"/>
                  <a:gd name="connsiteY4" fmla="*/ 101231 h 163946"/>
                  <a:gd name="connsiteX5" fmla="*/ 75923 w 224410"/>
                  <a:gd name="connsiteY5" fmla="*/ 153284 h 163946"/>
                  <a:gd name="connsiteX6" fmla="*/ 23295 w 224410"/>
                  <a:gd name="connsiteY6" fmla="*/ 144369 h 163946"/>
                  <a:gd name="connsiteX7" fmla="*/ 288 w 224410"/>
                  <a:gd name="connsiteY7" fmla="*/ 87714 h 1639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24410" h="163946">
                    <a:moveTo>
                      <a:pt x="0" y="87714"/>
                    </a:moveTo>
                    <a:lnTo>
                      <a:pt x="197860" y="0"/>
                    </a:lnTo>
                    <a:lnTo>
                      <a:pt x="222017" y="58955"/>
                    </a:lnTo>
                    <a:cubicBezTo>
                      <a:pt x="230645" y="79949"/>
                      <a:pt x="214828" y="102669"/>
                      <a:pt x="192396" y="102381"/>
                    </a:cubicBezTo>
                    <a:lnTo>
                      <a:pt x="121937" y="101231"/>
                    </a:lnTo>
                    <a:lnTo>
                      <a:pt x="75923" y="153284"/>
                    </a:lnTo>
                    <a:cubicBezTo>
                      <a:pt x="60393" y="170827"/>
                      <a:pt x="32210" y="165938"/>
                      <a:pt x="23295" y="144369"/>
                    </a:cubicBezTo>
                    <a:lnTo>
                      <a:pt x="288" y="87714"/>
                    </a:lnTo>
                    <a:close/>
                  </a:path>
                </a:pathLst>
              </a:custGeom>
              <a:solidFill>
                <a:srgbClr val="BF3900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6" name="Freihandform: Form 25">
                <a:extLst>
                  <a:ext uri="{FF2B5EF4-FFF2-40B4-BE49-F238E27FC236}">
                    <a16:creationId xmlns:a16="http://schemas.microsoft.com/office/drawing/2014/main" id="{9398BFEA-EE7B-F860-0034-FF4A3AF06514}"/>
                  </a:ext>
                </a:extLst>
              </p:cNvPr>
              <p:cNvSpPr/>
              <p:nvPr/>
            </p:nvSpPr>
            <p:spPr>
              <a:xfrm>
                <a:off x="693116" y="4680099"/>
                <a:ext cx="849245" cy="490624"/>
              </a:xfrm>
              <a:custGeom>
                <a:avLst/>
                <a:gdLst>
                  <a:gd name="connsiteX0" fmla="*/ 0 w 849245"/>
                  <a:gd name="connsiteY0" fmla="*/ 349994 h 490624"/>
                  <a:gd name="connsiteX1" fmla="*/ 790002 w 849245"/>
                  <a:gd name="connsiteY1" fmla="*/ 0 h 490624"/>
                  <a:gd name="connsiteX2" fmla="*/ 849246 w 849245"/>
                  <a:gd name="connsiteY2" fmla="*/ 140630 h 490624"/>
                  <a:gd name="connsiteX3" fmla="*/ 59243 w 849245"/>
                  <a:gd name="connsiteY3" fmla="*/ 490624 h 490624"/>
                  <a:gd name="connsiteX4" fmla="*/ 0 w 849245"/>
                  <a:gd name="connsiteY4" fmla="*/ 349994 h 490624"/>
                  <a:gd name="connsiteX5" fmla="*/ 0 w 849245"/>
                  <a:gd name="connsiteY5" fmla="*/ 349994 h 4906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49245" h="490624">
                    <a:moveTo>
                      <a:pt x="0" y="349994"/>
                    </a:moveTo>
                    <a:lnTo>
                      <a:pt x="790002" y="0"/>
                    </a:lnTo>
                    <a:lnTo>
                      <a:pt x="849246" y="140630"/>
                    </a:lnTo>
                    <a:lnTo>
                      <a:pt x="59243" y="490624"/>
                    </a:lnTo>
                    <a:lnTo>
                      <a:pt x="0" y="349994"/>
                    </a:lnTo>
                    <a:lnTo>
                      <a:pt x="0" y="349994"/>
                    </a:lnTo>
                    <a:close/>
                  </a:path>
                </a:pathLst>
              </a:custGeom>
              <a:solidFill>
                <a:srgbClr val="BE8219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49BACAEA-363F-418C-279E-7D1CD596B450}"/>
                </a:ext>
              </a:extLst>
            </p:cNvPr>
            <p:cNvSpPr txBox="1"/>
            <p:nvPr/>
          </p:nvSpPr>
          <p:spPr>
            <a:xfrm rot="20184000">
              <a:off x="439790" y="4433695"/>
              <a:ext cx="1290745" cy="4156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de-DE" sz="900" spc="0" baseline="0" dirty="0">
                  <a:ln/>
                  <a:solidFill>
                    <a:srgbClr val="000000"/>
                  </a:solidFill>
                  <a:latin typeface="Comic Sans MS" panose="030F0702030302020204" pitchFamily="66" charset="0"/>
                  <a:cs typeface="Arial"/>
                  <a:sym typeface="Arial"/>
                  <a:rtl val="0"/>
                </a:rPr>
                <a:t>Blitzlesen</a:t>
              </a:r>
              <a:endParaRPr lang="de-DE" sz="1698" spc="0" baseline="0" dirty="0">
                <a:ln/>
                <a:solidFill>
                  <a:srgbClr val="000000"/>
                </a:solidFill>
                <a:latin typeface="Comic Sans MS" panose="030F0702030302020204" pitchFamily="66" charset="0"/>
                <a:cs typeface="Arial"/>
                <a:sym typeface="Arial"/>
                <a:rtl val="0"/>
              </a:endParaRPr>
            </a:p>
          </p:txBody>
        </p:sp>
        <p:grpSp>
          <p:nvGrpSpPr>
            <p:cNvPr id="15" name="Grafik 15">
              <a:extLst>
                <a:ext uri="{FF2B5EF4-FFF2-40B4-BE49-F238E27FC236}">
                  <a16:creationId xmlns:a16="http://schemas.microsoft.com/office/drawing/2014/main" id="{1A487DA0-C4DC-C2D0-FF03-4076526E3B7F}"/>
                </a:ext>
              </a:extLst>
            </p:cNvPr>
            <p:cNvGrpSpPr/>
            <p:nvPr/>
          </p:nvGrpSpPr>
          <p:grpSpPr>
            <a:xfrm>
              <a:off x="1014926" y="4755160"/>
              <a:ext cx="312607" cy="1056308"/>
              <a:chOff x="1014926" y="4755160"/>
              <a:chExt cx="312607" cy="1056308"/>
            </a:xfrm>
          </p:grpSpPr>
          <p:sp>
            <p:nvSpPr>
              <p:cNvPr id="16" name="Freihandform: Form 15">
                <a:extLst>
                  <a:ext uri="{FF2B5EF4-FFF2-40B4-BE49-F238E27FC236}">
                    <a16:creationId xmlns:a16="http://schemas.microsoft.com/office/drawing/2014/main" id="{915E4AF1-0066-D01F-4047-666603AAE01B}"/>
                  </a:ext>
                </a:extLst>
              </p:cNvPr>
              <p:cNvSpPr/>
              <p:nvPr/>
            </p:nvSpPr>
            <p:spPr>
              <a:xfrm>
                <a:off x="1031894" y="4793409"/>
                <a:ext cx="275508" cy="868513"/>
              </a:xfrm>
              <a:custGeom>
                <a:avLst/>
                <a:gdLst>
                  <a:gd name="connsiteX0" fmla="*/ 275509 w 275508"/>
                  <a:gd name="connsiteY0" fmla="*/ 227769 h 868513"/>
                  <a:gd name="connsiteX1" fmla="*/ 155010 w 275508"/>
                  <a:gd name="connsiteY1" fmla="*/ 351144 h 868513"/>
                  <a:gd name="connsiteX2" fmla="*/ 128552 w 275508"/>
                  <a:gd name="connsiteY2" fmla="*/ 0 h 868513"/>
                  <a:gd name="connsiteX3" fmla="*/ 127689 w 275508"/>
                  <a:gd name="connsiteY3" fmla="*/ 575 h 868513"/>
                  <a:gd name="connsiteX4" fmla="*/ 0 w 275508"/>
                  <a:gd name="connsiteY4" fmla="*/ 142931 h 868513"/>
                  <a:gd name="connsiteX5" fmla="*/ 37386 w 275508"/>
                  <a:gd name="connsiteY5" fmla="*/ 574887 h 868513"/>
                  <a:gd name="connsiteX6" fmla="*/ 165938 w 275508"/>
                  <a:gd name="connsiteY6" fmla="*/ 462728 h 868513"/>
                  <a:gd name="connsiteX7" fmla="*/ 219717 w 275508"/>
                  <a:gd name="connsiteY7" fmla="*/ 868514 h 868513"/>
                  <a:gd name="connsiteX8" fmla="*/ 275509 w 275508"/>
                  <a:gd name="connsiteY8" fmla="*/ 227769 h 868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75508" h="868513">
                    <a:moveTo>
                      <a:pt x="275509" y="227769"/>
                    </a:moveTo>
                    <a:lnTo>
                      <a:pt x="155010" y="351144"/>
                    </a:lnTo>
                    <a:lnTo>
                      <a:pt x="128552" y="0"/>
                    </a:lnTo>
                    <a:lnTo>
                      <a:pt x="127689" y="575"/>
                    </a:lnTo>
                    <a:lnTo>
                      <a:pt x="0" y="142931"/>
                    </a:lnTo>
                    <a:lnTo>
                      <a:pt x="37386" y="574887"/>
                    </a:lnTo>
                    <a:lnTo>
                      <a:pt x="165938" y="462728"/>
                    </a:lnTo>
                    <a:lnTo>
                      <a:pt x="219717" y="868514"/>
                    </a:lnTo>
                    <a:lnTo>
                      <a:pt x="275509" y="227769"/>
                    </a:lnTo>
                    <a:close/>
                  </a:path>
                </a:pathLst>
              </a:custGeom>
              <a:solidFill>
                <a:srgbClr val="D24A43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7" name="Freihandform: Form 16">
                <a:extLst>
                  <a:ext uri="{FF2B5EF4-FFF2-40B4-BE49-F238E27FC236}">
                    <a16:creationId xmlns:a16="http://schemas.microsoft.com/office/drawing/2014/main" id="{3E055F4E-0268-9E81-2047-5179A0C7FB3C}"/>
                  </a:ext>
                </a:extLst>
              </p:cNvPr>
              <p:cNvSpPr/>
              <p:nvPr/>
            </p:nvSpPr>
            <p:spPr>
              <a:xfrm>
                <a:off x="1031894" y="4893777"/>
                <a:ext cx="219429" cy="672954"/>
              </a:xfrm>
              <a:custGeom>
                <a:avLst/>
                <a:gdLst>
                  <a:gd name="connsiteX0" fmla="*/ 37962 w 219429"/>
                  <a:gd name="connsiteY0" fmla="*/ 0 h 672954"/>
                  <a:gd name="connsiteX1" fmla="*/ 63844 w 219429"/>
                  <a:gd name="connsiteY1" fmla="*/ 402047 h 672954"/>
                  <a:gd name="connsiteX2" fmla="*/ 195559 w 219429"/>
                  <a:gd name="connsiteY2" fmla="*/ 286725 h 672954"/>
                  <a:gd name="connsiteX3" fmla="*/ 219429 w 219429"/>
                  <a:gd name="connsiteY3" fmla="*/ 672955 h 672954"/>
                  <a:gd name="connsiteX4" fmla="*/ 165938 w 219429"/>
                  <a:gd name="connsiteY4" fmla="*/ 362360 h 672954"/>
                  <a:gd name="connsiteX5" fmla="*/ 37386 w 219429"/>
                  <a:gd name="connsiteY5" fmla="*/ 474519 h 672954"/>
                  <a:gd name="connsiteX6" fmla="*/ 0 w 219429"/>
                  <a:gd name="connsiteY6" fmla="*/ 42563 h 672954"/>
                  <a:gd name="connsiteX7" fmla="*/ 37962 w 219429"/>
                  <a:gd name="connsiteY7" fmla="*/ 0 h 672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19429" h="672954">
                    <a:moveTo>
                      <a:pt x="37962" y="0"/>
                    </a:moveTo>
                    <a:lnTo>
                      <a:pt x="63844" y="402047"/>
                    </a:lnTo>
                    <a:lnTo>
                      <a:pt x="195559" y="286725"/>
                    </a:lnTo>
                    <a:lnTo>
                      <a:pt x="219429" y="672955"/>
                    </a:lnTo>
                    <a:lnTo>
                      <a:pt x="165938" y="362360"/>
                    </a:lnTo>
                    <a:lnTo>
                      <a:pt x="37386" y="474519"/>
                    </a:lnTo>
                    <a:lnTo>
                      <a:pt x="0" y="42563"/>
                    </a:lnTo>
                    <a:lnTo>
                      <a:pt x="37962" y="0"/>
                    </a:lnTo>
                    <a:close/>
                  </a:path>
                </a:pathLst>
              </a:custGeom>
              <a:solidFill>
                <a:srgbClr val="F6F6F6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8" name="Freihandform: Form 17">
                <a:extLst>
                  <a:ext uri="{FF2B5EF4-FFF2-40B4-BE49-F238E27FC236}">
                    <a16:creationId xmlns:a16="http://schemas.microsoft.com/office/drawing/2014/main" id="{B307FEDF-C342-24E3-7FE7-6B870167D90D}"/>
                  </a:ext>
                </a:extLst>
              </p:cNvPr>
              <p:cNvSpPr/>
              <p:nvPr/>
            </p:nvSpPr>
            <p:spPr>
              <a:xfrm>
                <a:off x="1121046" y="4793409"/>
                <a:ext cx="186356" cy="732197"/>
              </a:xfrm>
              <a:custGeom>
                <a:avLst/>
                <a:gdLst>
                  <a:gd name="connsiteX0" fmla="*/ 39400 w 186356"/>
                  <a:gd name="connsiteY0" fmla="*/ 0 h 732197"/>
                  <a:gd name="connsiteX1" fmla="*/ 0 w 186356"/>
                  <a:gd name="connsiteY1" fmla="*/ 43138 h 732197"/>
                  <a:gd name="connsiteX2" fmla="*/ 37386 w 186356"/>
                  <a:gd name="connsiteY2" fmla="*/ 421891 h 732197"/>
                  <a:gd name="connsiteX3" fmla="*/ 138042 w 186356"/>
                  <a:gd name="connsiteY3" fmla="*/ 324111 h 732197"/>
                  <a:gd name="connsiteX4" fmla="*/ 138617 w 186356"/>
                  <a:gd name="connsiteY4" fmla="*/ 732198 h 732197"/>
                  <a:gd name="connsiteX5" fmla="*/ 186357 w 186356"/>
                  <a:gd name="connsiteY5" fmla="*/ 227769 h 732197"/>
                  <a:gd name="connsiteX6" fmla="*/ 65858 w 186356"/>
                  <a:gd name="connsiteY6" fmla="*/ 351144 h 732197"/>
                  <a:gd name="connsiteX7" fmla="*/ 39400 w 186356"/>
                  <a:gd name="connsiteY7" fmla="*/ 0 h 7321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6356" h="732197">
                    <a:moveTo>
                      <a:pt x="39400" y="0"/>
                    </a:moveTo>
                    <a:lnTo>
                      <a:pt x="0" y="43138"/>
                    </a:lnTo>
                    <a:lnTo>
                      <a:pt x="37386" y="421891"/>
                    </a:lnTo>
                    <a:lnTo>
                      <a:pt x="138042" y="324111"/>
                    </a:lnTo>
                    <a:lnTo>
                      <a:pt x="138617" y="732198"/>
                    </a:lnTo>
                    <a:lnTo>
                      <a:pt x="186357" y="227769"/>
                    </a:lnTo>
                    <a:lnTo>
                      <a:pt x="65858" y="351144"/>
                    </a:lnTo>
                    <a:lnTo>
                      <a:pt x="39400" y="0"/>
                    </a:lnTo>
                    <a:close/>
                  </a:path>
                </a:pathLst>
              </a:custGeom>
              <a:solidFill>
                <a:srgbClr val="E18C44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9" name="Freihandform: Form 18">
                <a:extLst>
                  <a:ext uri="{FF2B5EF4-FFF2-40B4-BE49-F238E27FC236}">
                    <a16:creationId xmlns:a16="http://schemas.microsoft.com/office/drawing/2014/main" id="{37AFC497-DAA1-3E08-3EE6-8950A698E236}"/>
                  </a:ext>
                </a:extLst>
              </p:cNvPr>
              <p:cNvSpPr/>
              <p:nvPr/>
            </p:nvSpPr>
            <p:spPr>
              <a:xfrm>
                <a:off x="1014926" y="4755160"/>
                <a:ext cx="312607" cy="1056308"/>
              </a:xfrm>
              <a:custGeom>
                <a:avLst/>
                <a:gdLst>
                  <a:gd name="connsiteX0" fmla="*/ 240135 w 312607"/>
                  <a:gd name="connsiteY0" fmla="*/ 1056021 h 1056308"/>
                  <a:gd name="connsiteX1" fmla="*/ 170827 w 312607"/>
                  <a:gd name="connsiteY1" fmla="*/ 533187 h 1056308"/>
                  <a:gd name="connsiteX2" fmla="*/ 40837 w 312607"/>
                  <a:gd name="connsiteY2" fmla="*/ 646496 h 1056308"/>
                  <a:gd name="connsiteX3" fmla="*/ 0 w 312607"/>
                  <a:gd name="connsiteY3" fmla="*/ 175716 h 1056308"/>
                  <a:gd name="connsiteX4" fmla="*/ 158748 w 312607"/>
                  <a:gd name="connsiteY4" fmla="*/ 0 h 1056308"/>
                  <a:gd name="connsiteX5" fmla="*/ 185494 w 312607"/>
                  <a:gd name="connsiteY5" fmla="*/ 352582 h 1056308"/>
                  <a:gd name="connsiteX6" fmla="*/ 312607 w 312607"/>
                  <a:gd name="connsiteY6" fmla="*/ 222593 h 1056308"/>
                  <a:gd name="connsiteX7" fmla="*/ 240135 w 312607"/>
                  <a:gd name="connsiteY7" fmla="*/ 1056308 h 1056308"/>
                  <a:gd name="connsiteX8" fmla="*/ 194984 w 312607"/>
                  <a:gd name="connsiteY8" fmla="*/ 468767 h 1056308"/>
                  <a:gd name="connsiteX9" fmla="*/ 233233 w 312607"/>
                  <a:gd name="connsiteY9" fmla="*/ 757793 h 1056308"/>
                  <a:gd name="connsiteX10" fmla="*/ 272058 w 312607"/>
                  <a:gd name="connsiteY10" fmla="*/ 310019 h 1056308"/>
                  <a:gd name="connsiteX11" fmla="*/ 158173 w 312607"/>
                  <a:gd name="connsiteY11" fmla="*/ 426492 h 1056308"/>
                  <a:gd name="connsiteX12" fmla="*/ 132003 w 312607"/>
                  <a:gd name="connsiteY12" fmla="*/ 77073 h 1056308"/>
                  <a:gd name="connsiteX13" fmla="*/ 33648 w 312607"/>
                  <a:gd name="connsiteY13" fmla="*/ 186932 h 1056308"/>
                  <a:gd name="connsiteX14" fmla="*/ 67583 w 312607"/>
                  <a:gd name="connsiteY14" fmla="*/ 580064 h 1056308"/>
                  <a:gd name="connsiteX15" fmla="*/ 194984 w 312607"/>
                  <a:gd name="connsiteY15" fmla="*/ 469055 h 10563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12607" h="1056308">
                    <a:moveTo>
                      <a:pt x="240135" y="1056021"/>
                    </a:moveTo>
                    <a:lnTo>
                      <a:pt x="170827" y="533187"/>
                    </a:lnTo>
                    <a:lnTo>
                      <a:pt x="40837" y="646496"/>
                    </a:lnTo>
                    <a:lnTo>
                      <a:pt x="0" y="175716"/>
                    </a:lnTo>
                    <a:lnTo>
                      <a:pt x="158748" y="0"/>
                    </a:lnTo>
                    <a:lnTo>
                      <a:pt x="185494" y="352582"/>
                    </a:lnTo>
                    <a:lnTo>
                      <a:pt x="312607" y="222593"/>
                    </a:lnTo>
                    <a:lnTo>
                      <a:pt x="240135" y="1056308"/>
                    </a:lnTo>
                    <a:close/>
                    <a:moveTo>
                      <a:pt x="194984" y="468767"/>
                    </a:moveTo>
                    <a:lnTo>
                      <a:pt x="233233" y="757793"/>
                    </a:lnTo>
                    <a:lnTo>
                      <a:pt x="272058" y="310019"/>
                    </a:lnTo>
                    <a:lnTo>
                      <a:pt x="158173" y="426492"/>
                    </a:lnTo>
                    <a:lnTo>
                      <a:pt x="132003" y="77073"/>
                    </a:lnTo>
                    <a:lnTo>
                      <a:pt x="33648" y="186932"/>
                    </a:lnTo>
                    <a:lnTo>
                      <a:pt x="67583" y="580064"/>
                    </a:lnTo>
                    <a:lnTo>
                      <a:pt x="194984" y="469055"/>
                    </a:lnTo>
                    <a:close/>
                  </a:path>
                </a:pathLst>
              </a:custGeom>
              <a:solidFill>
                <a:srgbClr val="292E36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</p:grpSp>
      <p:pic>
        <p:nvPicPr>
          <p:cNvPr id="27" name="Grafik 26">
            <a:extLst>
              <a:ext uri="{FF2B5EF4-FFF2-40B4-BE49-F238E27FC236}">
                <a16:creationId xmlns:a16="http://schemas.microsoft.com/office/drawing/2014/main" id="{D9C35498-5E12-664E-6C43-2D5CCBCBD1A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166" y="4582448"/>
            <a:ext cx="1598128" cy="1757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550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105CEF-6AC0-5B3D-9CCE-570D7B11E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8D7B2F9-E5EF-5BA9-CD67-4C1F05037E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70DEF87-28A8-D516-6F2E-C17589E8EF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A31A5F-6B4C-AD5D-9226-05BE153FDC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704C77D-FAB7-B1A3-B0BC-DCFD22160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16933C9-FCDE-FD76-09D0-C7F2C8B26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3509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786CDB-1569-686B-9849-1930CE10D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1E69FA7-D9E2-FDCD-78F5-2843DB1D87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C6B3B5A-EE4C-A8B3-4350-1EF0ED2065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B90EF96-5A65-007D-D106-452D98BA21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0BCF330-F21F-8FBC-B1A5-6ED506A66A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BA59F7E-2314-7B67-F4C2-0C5C8E70F7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CD33617-1A2D-63D7-73CC-FB6582957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1B654B5-2BB2-B8CF-25DC-1A7E64DBB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7049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383B1D-FC61-310E-5B45-B8F6731E2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9AC3E30-3A1D-D18F-ED5C-004D49249C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74B5C5E-64A2-F4D3-DF53-EF6BDC4E2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E01DC38-620B-37A8-C5AD-88F5C90F3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9127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F49EF36-846A-BCAB-A96E-3F8866BCCC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AD9C1E3-77AD-9EC0-B4F5-6984D2CB3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28A845E-25F3-3517-2AC1-4569311F1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0080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F4F9C7-2D08-267C-7218-7167EBD43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E3D14E-D6D1-C9F9-9010-B6520EE21F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DACCC24-DDE7-AB88-6354-5129BA6DAA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4BC114A-4C03-F74B-33B7-B70A3D70B5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6B0E57C-973C-A323-9FA7-7FAC9F71B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7585579-6339-598E-504D-D68B27DDE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9191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463D93-C634-00F4-3363-F0E56D8A7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E477706-A220-01A5-CE3D-256E9F914C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B9AEA81-8DDA-A64F-7AE7-1848FDBFCA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596675F-BB8C-FC4F-FC06-97F4A53F1D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47F8FDF-35C6-03FD-2C15-6E7755C49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7A4AC1E-1394-8FDD-A3A0-DE07CE003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3867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46FB28FC-6EBF-7F6A-A957-BD8F5BD0041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17436"/>
            <a:ext cx="12192000" cy="944880"/>
          </a:xfrm>
          <a:prstGeom prst="rect">
            <a:avLst/>
          </a:prstGeom>
        </p:spPr>
      </p:pic>
      <p:sp>
        <p:nvSpPr>
          <p:cNvPr id="9" name="Rechteck 9">
            <a:extLst>
              <a:ext uri="{FF2B5EF4-FFF2-40B4-BE49-F238E27FC236}">
                <a16:creationId xmlns:a16="http://schemas.microsoft.com/office/drawing/2014/main" id="{C314CA84-E27F-F631-DDA9-C68EFC7AE557}"/>
              </a:ext>
            </a:extLst>
          </p:cNvPr>
          <p:cNvSpPr/>
          <p:nvPr userDrawn="1"/>
        </p:nvSpPr>
        <p:spPr>
          <a:xfrm>
            <a:off x="-6527" y="-11853"/>
            <a:ext cx="12198527" cy="1265277"/>
          </a:xfrm>
          <a:custGeom>
            <a:avLst/>
            <a:gdLst>
              <a:gd name="connsiteX0" fmla="*/ 0 w 12192000"/>
              <a:gd name="connsiteY0" fmla="*/ 0 h 1258888"/>
              <a:gd name="connsiteX1" fmla="*/ 12192000 w 12192000"/>
              <a:gd name="connsiteY1" fmla="*/ 0 h 1258888"/>
              <a:gd name="connsiteX2" fmla="*/ 12192000 w 12192000"/>
              <a:gd name="connsiteY2" fmla="*/ 1258888 h 1258888"/>
              <a:gd name="connsiteX3" fmla="*/ 0 w 12192000"/>
              <a:gd name="connsiteY3" fmla="*/ 1258888 h 1258888"/>
              <a:gd name="connsiteX4" fmla="*/ 0 w 12192000"/>
              <a:gd name="connsiteY4" fmla="*/ 0 h 1258888"/>
              <a:gd name="connsiteX0" fmla="*/ 0 w 12192000"/>
              <a:gd name="connsiteY0" fmla="*/ 0 h 1258888"/>
              <a:gd name="connsiteX1" fmla="*/ 12192000 w 12192000"/>
              <a:gd name="connsiteY1" fmla="*/ 0 h 1258888"/>
              <a:gd name="connsiteX2" fmla="*/ 12192000 w 12192000"/>
              <a:gd name="connsiteY2" fmla="*/ 1258888 h 1258888"/>
              <a:gd name="connsiteX3" fmla="*/ 4966447 w 12192000"/>
              <a:gd name="connsiteY3" fmla="*/ 1255059 h 1258888"/>
              <a:gd name="connsiteX4" fmla="*/ 0 w 12192000"/>
              <a:gd name="connsiteY4" fmla="*/ 1258888 h 1258888"/>
              <a:gd name="connsiteX5" fmla="*/ 0 w 12192000"/>
              <a:gd name="connsiteY5" fmla="*/ 0 h 1258888"/>
              <a:gd name="connsiteX0" fmla="*/ 0 w 12192000"/>
              <a:gd name="connsiteY0" fmla="*/ 0 h 1258888"/>
              <a:gd name="connsiteX1" fmla="*/ 12192000 w 12192000"/>
              <a:gd name="connsiteY1" fmla="*/ 0 h 1258888"/>
              <a:gd name="connsiteX2" fmla="*/ 12192000 w 12192000"/>
              <a:gd name="connsiteY2" fmla="*/ 1258888 h 1258888"/>
              <a:gd name="connsiteX3" fmla="*/ 4975412 w 12192000"/>
              <a:gd name="connsiteY3" fmla="*/ 582706 h 1258888"/>
              <a:gd name="connsiteX4" fmla="*/ 0 w 12192000"/>
              <a:gd name="connsiteY4" fmla="*/ 1258888 h 1258888"/>
              <a:gd name="connsiteX5" fmla="*/ 0 w 12192000"/>
              <a:gd name="connsiteY5" fmla="*/ 0 h 1258888"/>
              <a:gd name="connsiteX0" fmla="*/ 0 w 12192000"/>
              <a:gd name="connsiteY0" fmla="*/ 0 h 1258888"/>
              <a:gd name="connsiteX1" fmla="*/ 12192000 w 12192000"/>
              <a:gd name="connsiteY1" fmla="*/ 0 h 1258888"/>
              <a:gd name="connsiteX2" fmla="*/ 12192000 w 12192000"/>
              <a:gd name="connsiteY2" fmla="*/ 1258888 h 1258888"/>
              <a:gd name="connsiteX3" fmla="*/ 4975412 w 12192000"/>
              <a:gd name="connsiteY3" fmla="*/ 582706 h 1258888"/>
              <a:gd name="connsiteX4" fmla="*/ 0 w 12192000"/>
              <a:gd name="connsiteY4" fmla="*/ 927194 h 1258888"/>
              <a:gd name="connsiteX5" fmla="*/ 0 w 12192000"/>
              <a:gd name="connsiteY5" fmla="*/ 0 h 1258888"/>
              <a:gd name="connsiteX0" fmla="*/ 0 w 12209929"/>
              <a:gd name="connsiteY0" fmla="*/ 0 h 927194"/>
              <a:gd name="connsiteX1" fmla="*/ 12192000 w 12209929"/>
              <a:gd name="connsiteY1" fmla="*/ 0 h 927194"/>
              <a:gd name="connsiteX2" fmla="*/ 12209929 w 12209929"/>
              <a:gd name="connsiteY2" fmla="*/ 712040 h 927194"/>
              <a:gd name="connsiteX3" fmla="*/ 4975412 w 12209929"/>
              <a:gd name="connsiteY3" fmla="*/ 582706 h 927194"/>
              <a:gd name="connsiteX4" fmla="*/ 0 w 12209929"/>
              <a:gd name="connsiteY4" fmla="*/ 927194 h 927194"/>
              <a:gd name="connsiteX5" fmla="*/ 0 w 12209929"/>
              <a:gd name="connsiteY5" fmla="*/ 0 h 927194"/>
              <a:gd name="connsiteX0" fmla="*/ 0 w 12192000"/>
              <a:gd name="connsiteY0" fmla="*/ 0 h 963052"/>
              <a:gd name="connsiteX1" fmla="*/ 12192000 w 12192000"/>
              <a:gd name="connsiteY1" fmla="*/ 0 h 963052"/>
              <a:gd name="connsiteX2" fmla="*/ 12183035 w 12192000"/>
              <a:gd name="connsiteY2" fmla="*/ 963052 h 963052"/>
              <a:gd name="connsiteX3" fmla="*/ 4975412 w 12192000"/>
              <a:gd name="connsiteY3" fmla="*/ 582706 h 963052"/>
              <a:gd name="connsiteX4" fmla="*/ 0 w 12192000"/>
              <a:gd name="connsiteY4" fmla="*/ 927194 h 963052"/>
              <a:gd name="connsiteX5" fmla="*/ 0 w 12192000"/>
              <a:gd name="connsiteY5" fmla="*/ 0 h 963052"/>
              <a:gd name="connsiteX0" fmla="*/ 0 w 12192000"/>
              <a:gd name="connsiteY0" fmla="*/ 0 h 1084729"/>
              <a:gd name="connsiteX1" fmla="*/ 12192000 w 12192000"/>
              <a:gd name="connsiteY1" fmla="*/ 0 h 1084729"/>
              <a:gd name="connsiteX2" fmla="*/ 12183035 w 12192000"/>
              <a:gd name="connsiteY2" fmla="*/ 963052 h 1084729"/>
              <a:gd name="connsiteX3" fmla="*/ 4823012 w 12192000"/>
              <a:gd name="connsiteY3" fmla="*/ 1084729 h 1084729"/>
              <a:gd name="connsiteX4" fmla="*/ 0 w 12192000"/>
              <a:gd name="connsiteY4" fmla="*/ 927194 h 1084729"/>
              <a:gd name="connsiteX5" fmla="*/ 0 w 12192000"/>
              <a:gd name="connsiteY5" fmla="*/ 0 h 1084729"/>
              <a:gd name="connsiteX0" fmla="*/ 0 w 12192000"/>
              <a:gd name="connsiteY0" fmla="*/ 0 h 1106489"/>
              <a:gd name="connsiteX1" fmla="*/ 12192000 w 12192000"/>
              <a:gd name="connsiteY1" fmla="*/ 0 h 1106489"/>
              <a:gd name="connsiteX2" fmla="*/ 12183035 w 12192000"/>
              <a:gd name="connsiteY2" fmla="*/ 963052 h 1106489"/>
              <a:gd name="connsiteX3" fmla="*/ 4823012 w 12192000"/>
              <a:gd name="connsiteY3" fmla="*/ 1084729 h 1106489"/>
              <a:gd name="connsiteX4" fmla="*/ 8965 w 12192000"/>
              <a:gd name="connsiteY4" fmla="*/ 1106489 h 1106489"/>
              <a:gd name="connsiteX5" fmla="*/ 0 w 12192000"/>
              <a:gd name="connsiteY5" fmla="*/ 0 h 1106489"/>
              <a:gd name="connsiteX0" fmla="*/ 862 w 12192862"/>
              <a:gd name="connsiteY0" fmla="*/ 0 h 1267853"/>
              <a:gd name="connsiteX1" fmla="*/ 12192862 w 12192862"/>
              <a:gd name="connsiteY1" fmla="*/ 0 h 1267853"/>
              <a:gd name="connsiteX2" fmla="*/ 12183897 w 12192862"/>
              <a:gd name="connsiteY2" fmla="*/ 963052 h 1267853"/>
              <a:gd name="connsiteX3" fmla="*/ 4823874 w 12192862"/>
              <a:gd name="connsiteY3" fmla="*/ 1084729 h 1267853"/>
              <a:gd name="connsiteX4" fmla="*/ 862 w 12192862"/>
              <a:gd name="connsiteY4" fmla="*/ 1267853 h 1267853"/>
              <a:gd name="connsiteX5" fmla="*/ 862 w 12192862"/>
              <a:gd name="connsiteY5" fmla="*/ 0 h 1267853"/>
              <a:gd name="connsiteX0" fmla="*/ 862 w 12193724"/>
              <a:gd name="connsiteY0" fmla="*/ 0 h 1267853"/>
              <a:gd name="connsiteX1" fmla="*/ 12192862 w 12193724"/>
              <a:gd name="connsiteY1" fmla="*/ 0 h 1267853"/>
              <a:gd name="connsiteX2" fmla="*/ 12192862 w 12193724"/>
              <a:gd name="connsiteY2" fmla="*/ 1249923 h 1267853"/>
              <a:gd name="connsiteX3" fmla="*/ 4823874 w 12193724"/>
              <a:gd name="connsiteY3" fmla="*/ 1084729 h 1267853"/>
              <a:gd name="connsiteX4" fmla="*/ 862 w 12193724"/>
              <a:gd name="connsiteY4" fmla="*/ 1267853 h 1267853"/>
              <a:gd name="connsiteX5" fmla="*/ 862 w 12193724"/>
              <a:gd name="connsiteY5" fmla="*/ 0 h 1267853"/>
              <a:gd name="connsiteX0" fmla="*/ 862 w 12193724"/>
              <a:gd name="connsiteY0" fmla="*/ 0 h 1265277"/>
              <a:gd name="connsiteX1" fmla="*/ 12192862 w 12193724"/>
              <a:gd name="connsiteY1" fmla="*/ 0 h 1265277"/>
              <a:gd name="connsiteX2" fmla="*/ 12192862 w 12193724"/>
              <a:gd name="connsiteY2" fmla="*/ 1249923 h 1265277"/>
              <a:gd name="connsiteX3" fmla="*/ 4823874 w 12193724"/>
              <a:gd name="connsiteY3" fmla="*/ 1084729 h 1265277"/>
              <a:gd name="connsiteX4" fmla="*/ 862 w 12193724"/>
              <a:gd name="connsiteY4" fmla="*/ 1265277 h 1265277"/>
              <a:gd name="connsiteX5" fmla="*/ 862 w 12193724"/>
              <a:gd name="connsiteY5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4828677 w 12198527"/>
              <a:gd name="connsiteY3" fmla="*/ 1084729 h 1265277"/>
              <a:gd name="connsiteX4" fmla="*/ 514 w 12198527"/>
              <a:gd name="connsiteY4" fmla="*/ 1265277 h 1265277"/>
              <a:gd name="connsiteX5" fmla="*/ 5665 w 12198527"/>
              <a:gd name="connsiteY5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7087784 w 12198527"/>
              <a:gd name="connsiteY3" fmla="*/ 1129553 h 1265277"/>
              <a:gd name="connsiteX4" fmla="*/ 4828677 w 12198527"/>
              <a:gd name="connsiteY4" fmla="*/ 1084729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7087784 w 12198527"/>
              <a:gd name="connsiteY3" fmla="*/ 1129553 h 1265277"/>
              <a:gd name="connsiteX4" fmla="*/ 3950136 w 12198527"/>
              <a:gd name="connsiteY4" fmla="*/ 358588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7087784 w 12198527"/>
              <a:gd name="connsiteY3" fmla="*/ 1129553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7132608 w 12198527"/>
              <a:gd name="connsiteY3" fmla="*/ 726141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59384 w 12198527"/>
              <a:gd name="connsiteY3" fmla="*/ 1120588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59384 w 12198527"/>
              <a:gd name="connsiteY3" fmla="*/ 1120588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59384 w 12198527"/>
              <a:gd name="connsiteY3" fmla="*/ 1120588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59384 w 12198527"/>
              <a:gd name="connsiteY3" fmla="*/ 1120588 h 1265277"/>
              <a:gd name="connsiteX4" fmla="*/ 3770842 w 12198527"/>
              <a:gd name="connsiteY4" fmla="*/ 1013011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23526 w 12198527"/>
              <a:gd name="connsiteY3" fmla="*/ 1210235 h 1265277"/>
              <a:gd name="connsiteX4" fmla="*/ 3770842 w 12198527"/>
              <a:gd name="connsiteY4" fmla="*/ 1013011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169241 h 1265277"/>
              <a:gd name="connsiteX3" fmla="*/ 8423526 w 12198527"/>
              <a:gd name="connsiteY3" fmla="*/ 1210235 h 1265277"/>
              <a:gd name="connsiteX4" fmla="*/ 3770842 w 12198527"/>
              <a:gd name="connsiteY4" fmla="*/ 1013011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169241 h 1265277"/>
              <a:gd name="connsiteX3" fmla="*/ 8423526 w 12198527"/>
              <a:gd name="connsiteY3" fmla="*/ 1210235 h 1265277"/>
              <a:gd name="connsiteX4" fmla="*/ 3770842 w 12198527"/>
              <a:gd name="connsiteY4" fmla="*/ 1067332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8527" h="1265277">
                <a:moveTo>
                  <a:pt x="5665" y="0"/>
                </a:moveTo>
                <a:lnTo>
                  <a:pt x="12197665" y="0"/>
                </a:lnTo>
                <a:cubicBezTo>
                  <a:pt x="12194677" y="321017"/>
                  <a:pt x="12200653" y="848224"/>
                  <a:pt x="12197665" y="1169241"/>
                </a:cubicBezTo>
                <a:lnTo>
                  <a:pt x="8423526" y="1210235"/>
                </a:lnTo>
                <a:lnTo>
                  <a:pt x="3770842" y="1067332"/>
                </a:lnTo>
                <a:cubicBezTo>
                  <a:pt x="2514066" y="1151421"/>
                  <a:pt x="1257290" y="1181188"/>
                  <a:pt x="514" y="1265277"/>
                </a:cubicBezTo>
                <a:cubicBezTo>
                  <a:pt x="-2474" y="896447"/>
                  <a:pt x="8653" y="368830"/>
                  <a:pt x="5665" y="0"/>
                </a:cubicBezTo>
                <a:close/>
              </a:path>
            </a:pathLst>
          </a:custGeom>
          <a:solidFill>
            <a:srgbClr val="11B5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31C1B70A-7164-860A-4C0A-CD4786AAF4E5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75226" y="-8626"/>
            <a:ext cx="1080000" cy="538803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37136C94-4AB7-05F8-6883-465CA5EB6500}"/>
              </a:ext>
            </a:extLst>
          </p:cNvPr>
          <p:cNvSpPr txBox="1"/>
          <p:nvPr userDrawn="1"/>
        </p:nvSpPr>
        <p:spPr>
          <a:xfrm>
            <a:off x="550863" y="6455150"/>
            <a:ext cx="7334576" cy="33224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" dirty="0">
              <a:solidFill>
                <a:schemeClr val="tx1"/>
              </a:solidFill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>
                <a:solidFill>
                  <a:schemeClr val="tx1"/>
                </a:solidFill>
              </a:rPr>
              <a:t>© Ernst Klett Verlag GmbH, Stuttgart 2025 | Alle Rechte vorbehalten. | www.klett.de | www.zebrafanclub.de          Autorin: Carolin Gerdom-Meiering, Berlin</a:t>
            </a:r>
            <a:br>
              <a:rPr lang="de-DE" sz="800" dirty="0">
                <a:solidFill>
                  <a:schemeClr val="tx1"/>
                </a:solidFill>
              </a:rPr>
            </a:br>
            <a:r>
              <a:rPr lang="de-DE" sz="800" dirty="0">
                <a:solidFill>
                  <a:schemeClr val="tx1"/>
                </a:solidFill>
              </a:rPr>
              <a:t> </a:t>
            </a:r>
            <a:br>
              <a:rPr lang="de-DE" sz="800" dirty="0">
                <a:solidFill>
                  <a:schemeClr val="tx1"/>
                </a:solidFill>
              </a:rPr>
            </a:br>
            <a:endParaRPr lang="de-DE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872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59FCF6-7A51-37BF-69FF-0CD351FCB0F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814387" y="323849"/>
            <a:ext cx="10563225" cy="1090613"/>
          </a:xfrm>
          <a:prstGeom prst="rect">
            <a:avLst/>
          </a:prstGeom>
        </p:spPr>
        <p:txBody>
          <a:bodyPr/>
          <a:lstStyle/>
          <a:p>
            <a:r>
              <a:rPr lang="de-DE" b="1" dirty="0">
                <a:solidFill>
                  <a:schemeClr val="bg1"/>
                </a:solidFill>
                <a:latin typeface="+mn-lt"/>
              </a:rPr>
              <a:t>Schulabenteuer und ABC-Reisen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E405347-E8CB-B5AF-25F9-86284BA7DF69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3999" y="1762919"/>
            <a:ext cx="9144000" cy="165576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e-DE" b="1" dirty="0">
                <a:latin typeface="Comic Sans MS" panose="030F0702030302020204" pitchFamily="66" charset="0"/>
              </a:rPr>
              <a:t>Den Schulweg gehen wir gemeinsam</a:t>
            </a:r>
          </a:p>
          <a:p>
            <a:pPr marL="0" indent="0" algn="ctr">
              <a:buNone/>
            </a:pPr>
            <a:r>
              <a:rPr lang="de-DE" dirty="0">
                <a:latin typeface="Comic Sans MS" panose="030F0702030302020204" pitchFamily="66" charset="0"/>
              </a:rPr>
              <a:t>Zebra Lesebuch 2, S. 32-33</a:t>
            </a:r>
          </a:p>
          <a:p>
            <a:pPr algn="ctr"/>
            <a:endParaRPr lang="de-DE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de-DE" dirty="0">
                <a:latin typeface="Comic Sans MS" panose="030F0702030302020204" pitchFamily="66" charset="0"/>
              </a:rPr>
              <a:t>- Textbezogenes </a:t>
            </a:r>
            <a:r>
              <a:rPr lang="de-DE" b="1" dirty="0">
                <a:latin typeface="Comic Sans MS" panose="030F0702030302020204" pitchFamily="66" charset="0"/>
              </a:rPr>
              <a:t>Blitzlesen</a:t>
            </a:r>
            <a:r>
              <a:rPr lang="de-DE" dirty="0">
                <a:latin typeface="Comic Sans MS" panose="030F0702030302020204" pitchFamily="66" charset="0"/>
              </a:rPr>
              <a:t> zur Vorentlastung -</a:t>
            </a:r>
          </a:p>
        </p:txBody>
      </p:sp>
    </p:spTree>
    <p:extLst>
      <p:ext uri="{BB962C8B-B14F-4D97-AF65-F5344CB8AC3E}">
        <p14:creationId xmlns:p14="http://schemas.microsoft.com/office/powerpoint/2010/main" val="4220197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6AA823-1E83-CFE7-C048-B4914162BA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E9A52D-1820-97A3-BA21-31044DCF6EDE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Ge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schich</a:t>
            </a:r>
            <a:r>
              <a:rPr lang="de-DE" sz="9600" dirty="0">
                <a:latin typeface="Comic Sans MS" panose="030F0702030302020204" pitchFamily="66" charset="0"/>
              </a:rPr>
              <a:t>ten</a:t>
            </a:r>
          </a:p>
        </p:txBody>
      </p:sp>
    </p:spTree>
    <p:extLst>
      <p:ext uri="{BB962C8B-B14F-4D97-AF65-F5344CB8AC3E}">
        <p14:creationId xmlns:p14="http://schemas.microsoft.com/office/powerpoint/2010/main" val="411926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6DED41-7D9C-ABEE-A796-D68D197A3E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BB57A3-BF07-344D-93B0-0C492C9CC24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er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zäh</a:t>
            </a:r>
            <a:r>
              <a:rPr lang="de-DE" sz="9600" dirty="0">
                <a:latin typeface="Comic Sans MS" panose="030F0702030302020204" pitchFamily="66" charset="0"/>
              </a:rPr>
              <a:t>len</a:t>
            </a:r>
          </a:p>
        </p:txBody>
      </p:sp>
    </p:spTree>
    <p:extLst>
      <p:ext uri="{BB962C8B-B14F-4D97-AF65-F5344CB8AC3E}">
        <p14:creationId xmlns:p14="http://schemas.microsoft.com/office/powerpoint/2010/main" val="3490664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72DAA1-E63E-E73B-F222-991D9DE349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587741-824A-DBB4-C6BC-E82FA73A4CF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aus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den</a:t>
            </a:r>
            <a:r>
              <a:rPr lang="de-DE" sz="9600" dirty="0">
                <a:latin typeface="Comic Sans MS" panose="030F0702030302020204" pitchFamily="66" charset="0"/>
              </a:rPr>
              <a:t>ken</a:t>
            </a:r>
          </a:p>
        </p:txBody>
      </p:sp>
    </p:spTree>
    <p:extLst>
      <p:ext uri="{BB962C8B-B14F-4D97-AF65-F5344CB8AC3E}">
        <p14:creationId xmlns:p14="http://schemas.microsoft.com/office/powerpoint/2010/main" val="3783759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D49F75-04D6-FEDF-B2D3-018E005B69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066867-0DEA-5626-265C-0B7B1E5A348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Pfüt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zen</a:t>
            </a:r>
          </a:p>
        </p:txBody>
      </p:sp>
    </p:spTree>
    <p:extLst>
      <p:ext uri="{BB962C8B-B14F-4D97-AF65-F5344CB8AC3E}">
        <p14:creationId xmlns:p14="http://schemas.microsoft.com/office/powerpoint/2010/main" val="4184939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F5F047-6CEF-E5A1-E89F-4D99D648F7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64A7C2-2575-144D-5E9B-733B40CB7EDE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sprin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gen</a:t>
            </a:r>
          </a:p>
        </p:txBody>
      </p:sp>
    </p:spTree>
    <p:extLst>
      <p:ext uri="{BB962C8B-B14F-4D97-AF65-F5344CB8AC3E}">
        <p14:creationId xmlns:p14="http://schemas.microsoft.com/office/powerpoint/2010/main" val="2034361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6860DE-DA86-C1C9-DF8A-1FF438DB19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8E4980AF-232C-6A1F-A5A3-EDE3897CCD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71613" y="2135011"/>
            <a:ext cx="3648773" cy="2587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3112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FDC623-C98D-A5BE-4CB5-C2CADBD674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14F0FB-D05B-867D-3BA9-AFA561D3847F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273969" y="2608262"/>
            <a:ext cx="9644062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Am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pel</a:t>
            </a:r>
            <a:r>
              <a:rPr lang="de-DE" sz="9600" dirty="0">
                <a:latin typeface="Comic Sans MS" panose="030F0702030302020204" pitchFamily="66" charset="0"/>
              </a:rPr>
              <a:t>männ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chen</a:t>
            </a:r>
          </a:p>
        </p:txBody>
      </p:sp>
    </p:spTree>
    <p:extLst>
      <p:ext uri="{BB962C8B-B14F-4D97-AF65-F5344CB8AC3E}">
        <p14:creationId xmlns:p14="http://schemas.microsoft.com/office/powerpoint/2010/main" val="3524232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2DD2C7-AC0B-F18F-EE3A-AFF31A9302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FFA2CF-B451-B16D-E2A0-4E72CAAB0CA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plötz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lich</a:t>
            </a:r>
          </a:p>
        </p:txBody>
      </p:sp>
    </p:spTree>
    <p:extLst>
      <p:ext uri="{BB962C8B-B14F-4D97-AF65-F5344CB8AC3E}">
        <p14:creationId xmlns:p14="http://schemas.microsoft.com/office/powerpoint/2010/main" val="3489339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696C33-8F5F-6B17-2BC0-D915F753FD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C5A3D3-5469-AB7D-4B07-FA30F994B1B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ü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ber</a:t>
            </a:r>
            <a:r>
              <a:rPr lang="de-DE" sz="9600" dirty="0">
                <a:latin typeface="Comic Sans MS" panose="030F0702030302020204" pitchFamily="66" charset="0"/>
              </a:rPr>
              <a:t>le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gen</a:t>
            </a:r>
          </a:p>
        </p:txBody>
      </p:sp>
    </p:spTree>
    <p:extLst>
      <p:ext uri="{BB962C8B-B14F-4D97-AF65-F5344CB8AC3E}">
        <p14:creationId xmlns:p14="http://schemas.microsoft.com/office/powerpoint/2010/main" val="1221264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F8BF9F-84B1-4017-0F2B-8B3460E4A1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7DC226-4AC4-AB88-8B26-F860A977E20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Brem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sen</a:t>
            </a:r>
          </a:p>
        </p:txBody>
      </p:sp>
    </p:spTree>
    <p:extLst>
      <p:ext uri="{BB962C8B-B14F-4D97-AF65-F5344CB8AC3E}">
        <p14:creationId xmlns:p14="http://schemas.microsoft.com/office/powerpoint/2010/main" val="74722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DE6254CD-1AEC-1038-6C62-F38E93567F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5831" y="2459652"/>
            <a:ext cx="1600338" cy="193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2146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1D59D9-BE2D-AA9B-6D33-45CA965876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80E005-5DA6-64DC-D7F8-A3AEACA52265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quiet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schen</a:t>
            </a:r>
          </a:p>
        </p:txBody>
      </p:sp>
    </p:spTree>
    <p:extLst>
      <p:ext uri="{BB962C8B-B14F-4D97-AF65-F5344CB8AC3E}">
        <p14:creationId xmlns:p14="http://schemas.microsoft.com/office/powerpoint/2010/main" val="53076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2877AC-0122-F8B7-0A1E-1C508C311E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4E7F66-7844-D6B9-7725-0B34EFFB7F23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er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schro</a:t>
            </a:r>
            <a:r>
              <a:rPr lang="de-DE" sz="9600" dirty="0">
                <a:latin typeface="Comic Sans MS" panose="030F0702030302020204" pitchFamily="66" charset="0"/>
              </a:rPr>
              <a:t>cken</a:t>
            </a:r>
          </a:p>
        </p:txBody>
      </p:sp>
    </p:spTree>
    <p:extLst>
      <p:ext uri="{BB962C8B-B14F-4D97-AF65-F5344CB8AC3E}">
        <p14:creationId xmlns:p14="http://schemas.microsoft.com/office/powerpoint/2010/main" val="1505263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F67EE4-1EC0-6960-F77C-55721B533C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A2C333-94FB-2DB6-F4CC-F9FC8076F67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Lie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fer</a:t>
            </a:r>
            <a:r>
              <a:rPr lang="de-DE" sz="9600" dirty="0">
                <a:latin typeface="Comic Sans MS" panose="030F0702030302020204" pitchFamily="66" charset="0"/>
              </a:rPr>
              <a:t>wa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gen</a:t>
            </a:r>
          </a:p>
        </p:txBody>
      </p:sp>
    </p:spTree>
    <p:extLst>
      <p:ext uri="{BB962C8B-B14F-4D97-AF65-F5344CB8AC3E}">
        <p14:creationId xmlns:p14="http://schemas.microsoft.com/office/powerpoint/2010/main" val="418615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8058CA-EEB0-00ED-8A99-93DC7E89CE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429FC5-CFC4-7F6C-BD0A-253ACFDDD6CF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bei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na</a:t>
            </a:r>
            <a:r>
              <a:rPr lang="de-DE" sz="9600" dirty="0">
                <a:latin typeface="Comic Sans MS" panose="030F0702030302020204" pitchFamily="66" charset="0"/>
              </a:rPr>
              <a:t>he</a:t>
            </a:r>
          </a:p>
        </p:txBody>
      </p:sp>
    </p:spTree>
    <p:extLst>
      <p:ext uri="{BB962C8B-B14F-4D97-AF65-F5344CB8AC3E}">
        <p14:creationId xmlns:p14="http://schemas.microsoft.com/office/powerpoint/2010/main" val="210044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CCF0F3-02A0-84C7-E3A3-8C104753CC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D49710-2C6D-9DB4-C98F-106DE09CE94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ü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ber</a:t>
            </a:r>
            <a:r>
              <a:rPr lang="de-DE" sz="9600" dirty="0">
                <a:latin typeface="Comic Sans MS" panose="030F0702030302020204" pitchFamily="66" charset="0"/>
              </a:rPr>
              <a:t>fah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ren</a:t>
            </a:r>
          </a:p>
        </p:txBody>
      </p:sp>
    </p:spTree>
    <p:extLst>
      <p:ext uri="{BB962C8B-B14F-4D97-AF65-F5344CB8AC3E}">
        <p14:creationId xmlns:p14="http://schemas.microsoft.com/office/powerpoint/2010/main" val="1696060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FBF33B-5619-5D99-D104-81468526A7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265119-8C45-EB47-1374-56031CB5B28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Un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ter</a:t>
            </a:r>
            <a:r>
              <a:rPr lang="de-DE" sz="9600" dirty="0">
                <a:latin typeface="Comic Sans MS" panose="030F0702030302020204" pitchFamily="66" charset="0"/>
              </a:rPr>
              <a:t>richt</a:t>
            </a:r>
          </a:p>
        </p:txBody>
      </p:sp>
    </p:spTree>
    <p:extLst>
      <p:ext uri="{BB962C8B-B14F-4D97-AF65-F5344CB8AC3E}">
        <p14:creationId xmlns:p14="http://schemas.microsoft.com/office/powerpoint/2010/main" val="3631242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DAB84D-CE37-2923-B46F-596BB09BDA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2CF448-F126-7B73-63A7-D9D3D9FF76B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Klas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sen</a:t>
            </a:r>
            <a:r>
              <a:rPr lang="de-DE" sz="9600" dirty="0">
                <a:latin typeface="Comic Sans MS" panose="030F0702030302020204" pitchFamily="66" charset="0"/>
              </a:rPr>
              <a:t>zim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mer</a:t>
            </a:r>
          </a:p>
        </p:txBody>
      </p:sp>
    </p:spTree>
    <p:extLst>
      <p:ext uri="{BB962C8B-B14F-4D97-AF65-F5344CB8AC3E}">
        <p14:creationId xmlns:p14="http://schemas.microsoft.com/office/powerpoint/2010/main" val="31455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8AA0D2-2FBF-F3EF-B220-CD503A0AD9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D7D80C-D790-64E6-DDD7-B59651CC0E7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durch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ein</a:t>
            </a:r>
            <a:r>
              <a:rPr lang="de-DE" sz="9600" dirty="0">
                <a:latin typeface="Comic Sans MS" panose="030F0702030302020204" pitchFamily="66" charset="0"/>
              </a:rPr>
              <a:t>an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der</a:t>
            </a:r>
          </a:p>
        </p:txBody>
      </p:sp>
    </p:spTree>
    <p:extLst>
      <p:ext uri="{BB962C8B-B14F-4D97-AF65-F5344CB8AC3E}">
        <p14:creationId xmlns:p14="http://schemas.microsoft.com/office/powerpoint/2010/main" val="3312791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3D820F-D7C3-DD70-BCA9-8458C9502B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FB49275E-B1BD-F376-D7B1-6E1416D40A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5831" y="2459652"/>
            <a:ext cx="1600338" cy="193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5086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3AD286-6728-F295-A80B-A81B8564EA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384CBD-6077-C44F-FB06-7BA631709E85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ausdenken</a:t>
            </a:r>
          </a:p>
        </p:txBody>
      </p:sp>
    </p:spTree>
    <p:extLst>
      <p:ext uri="{BB962C8B-B14F-4D97-AF65-F5344CB8AC3E}">
        <p14:creationId xmlns:p14="http://schemas.microsoft.com/office/powerpoint/2010/main" val="100442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39AD9B-5440-AA9C-3FBE-772345BF21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66BCA0-27CA-1E09-6813-7B7C474A921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Schul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weg</a:t>
            </a:r>
          </a:p>
        </p:txBody>
      </p:sp>
    </p:spTree>
    <p:extLst>
      <p:ext uri="{BB962C8B-B14F-4D97-AF65-F5344CB8AC3E}">
        <p14:creationId xmlns:p14="http://schemas.microsoft.com/office/powerpoint/2010/main" val="4180135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48C43D-87E7-41DF-5E95-C3835FA620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E9980B-F25F-C488-090F-399C8401CFC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zusammen</a:t>
            </a:r>
          </a:p>
        </p:txBody>
      </p:sp>
    </p:spTree>
    <p:extLst>
      <p:ext uri="{BB962C8B-B14F-4D97-AF65-F5344CB8AC3E}">
        <p14:creationId xmlns:p14="http://schemas.microsoft.com/office/powerpoint/2010/main" val="164533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A40AAE-C318-BC76-9469-BC36D8E4B2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8F83DB-2BDF-B531-D957-3D1F07B3113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Pfützen</a:t>
            </a:r>
          </a:p>
        </p:txBody>
      </p:sp>
    </p:spTree>
    <p:extLst>
      <p:ext uri="{BB962C8B-B14F-4D97-AF65-F5344CB8AC3E}">
        <p14:creationId xmlns:p14="http://schemas.microsoft.com/office/powerpoint/2010/main" val="2084592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AC9DC4-4819-9620-3A6F-508463344D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1A37DA-9826-903C-5281-45E8CE60F975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wunderbar</a:t>
            </a:r>
          </a:p>
        </p:txBody>
      </p:sp>
    </p:spTree>
    <p:extLst>
      <p:ext uri="{BB962C8B-B14F-4D97-AF65-F5344CB8AC3E}">
        <p14:creationId xmlns:p14="http://schemas.microsoft.com/office/powerpoint/2010/main" val="496619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27046F-6ED4-66FD-98AF-FEA6DAE11E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0FE5A9-8491-C584-5C63-03F97E2EA62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Annette</a:t>
            </a:r>
          </a:p>
        </p:txBody>
      </p:sp>
    </p:spTree>
    <p:extLst>
      <p:ext uri="{BB962C8B-B14F-4D97-AF65-F5344CB8AC3E}">
        <p14:creationId xmlns:p14="http://schemas.microsoft.com/office/powerpoint/2010/main" val="627385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59CFA1-563A-7AB3-0A6A-74FD28CE14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0CC924-CEF6-25AA-CFEA-15EA951474F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Geschichten</a:t>
            </a:r>
          </a:p>
        </p:txBody>
      </p:sp>
    </p:spTree>
    <p:extLst>
      <p:ext uri="{BB962C8B-B14F-4D97-AF65-F5344CB8AC3E}">
        <p14:creationId xmlns:p14="http://schemas.microsoft.com/office/powerpoint/2010/main" val="740868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1B965A-72D2-2CDF-3C51-7CC1FA6E6D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91D3B8-1C80-A48D-2BEE-A75A7C92C95F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springen</a:t>
            </a:r>
          </a:p>
        </p:txBody>
      </p:sp>
    </p:spTree>
    <p:extLst>
      <p:ext uri="{BB962C8B-B14F-4D97-AF65-F5344CB8AC3E}">
        <p14:creationId xmlns:p14="http://schemas.microsoft.com/office/powerpoint/2010/main" val="3454881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D9709F-93B2-8905-7F75-EAD495CD3B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800E38-4C65-09B2-62F4-19C93C041B2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gleichen</a:t>
            </a:r>
          </a:p>
        </p:txBody>
      </p:sp>
    </p:spTree>
    <p:extLst>
      <p:ext uri="{BB962C8B-B14F-4D97-AF65-F5344CB8AC3E}">
        <p14:creationId xmlns:p14="http://schemas.microsoft.com/office/powerpoint/2010/main" val="3406148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C7C125-9082-1439-E691-E76DE6FC91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C151F4-B80C-43D2-D577-A9A67288C74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erzählen</a:t>
            </a:r>
          </a:p>
        </p:txBody>
      </p:sp>
    </p:spTree>
    <p:extLst>
      <p:ext uri="{BB962C8B-B14F-4D97-AF65-F5344CB8AC3E}">
        <p14:creationId xmlns:p14="http://schemas.microsoft.com/office/powerpoint/2010/main" val="208512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0DCD95-6A37-3EEA-591D-53D2E1EF5C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C4BE2C-D301-2AE7-E69E-0C644BE331E0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Ernst</a:t>
            </a:r>
          </a:p>
        </p:txBody>
      </p:sp>
    </p:spTree>
    <p:extLst>
      <p:ext uri="{BB962C8B-B14F-4D97-AF65-F5344CB8AC3E}">
        <p14:creationId xmlns:p14="http://schemas.microsoft.com/office/powerpoint/2010/main" val="1170258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13E0ED-7C43-933C-D200-992C256981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FABF3F0A-080C-60A6-B2AE-EF8280E2D4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71613" y="2135011"/>
            <a:ext cx="3648773" cy="2587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754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6B6BEF-4BD8-9038-D1FB-CDC89CF285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F92775-948A-374F-77AB-D947004E8B71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ge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mein</a:t>
            </a:r>
            <a:r>
              <a:rPr lang="de-DE" sz="9600" dirty="0">
                <a:latin typeface="Comic Sans MS" panose="030F0702030302020204" pitchFamily="66" charset="0"/>
              </a:rPr>
              <a:t>sam</a:t>
            </a:r>
          </a:p>
        </p:txBody>
      </p:sp>
    </p:spTree>
    <p:extLst>
      <p:ext uri="{BB962C8B-B14F-4D97-AF65-F5344CB8AC3E}">
        <p14:creationId xmlns:p14="http://schemas.microsoft.com/office/powerpoint/2010/main" val="447149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E9C7A6-346F-23A2-9447-AEB3C5FA20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A2B735-AE31-3AF5-E763-9513B691BDA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273969" y="2608262"/>
            <a:ext cx="9644062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Ampelmännchen</a:t>
            </a:r>
          </a:p>
        </p:txBody>
      </p:sp>
    </p:spTree>
    <p:extLst>
      <p:ext uri="{BB962C8B-B14F-4D97-AF65-F5344CB8AC3E}">
        <p14:creationId xmlns:p14="http://schemas.microsoft.com/office/powerpoint/2010/main" val="227147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8560F5-95DB-67DE-FBBB-240161CAF7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12B89B-A353-D38F-CE71-F8F4EB251403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gemeinsam</a:t>
            </a:r>
          </a:p>
        </p:txBody>
      </p:sp>
    </p:spTree>
    <p:extLst>
      <p:ext uri="{BB962C8B-B14F-4D97-AF65-F5344CB8AC3E}">
        <p14:creationId xmlns:p14="http://schemas.microsoft.com/office/powerpoint/2010/main" val="70010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C3CC5C-423A-EA0D-28B1-3B1A90820C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E238D5-B07F-23EF-1A60-423E3ACD139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Klassenzimmer</a:t>
            </a:r>
          </a:p>
        </p:txBody>
      </p:sp>
    </p:spTree>
    <p:extLst>
      <p:ext uri="{BB962C8B-B14F-4D97-AF65-F5344CB8AC3E}">
        <p14:creationId xmlns:p14="http://schemas.microsoft.com/office/powerpoint/2010/main" val="2566150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065EC5-EE3B-9D98-EE68-04EC9644C1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170E21-9499-596C-AB13-2FA5D0014C0F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durcheinander</a:t>
            </a:r>
          </a:p>
        </p:txBody>
      </p:sp>
    </p:spTree>
    <p:extLst>
      <p:ext uri="{BB962C8B-B14F-4D97-AF65-F5344CB8AC3E}">
        <p14:creationId xmlns:p14="http://schemas.microsoft.com/office/powerpoint/2010/main" val="2623658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246BB0-8833-D460-47AE-3916A44042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F0F14B-815E-6CD0-E5EF-7C7B1EECEBD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überfahren</a:t>
            </a:r>
          </a:p>
        </p:txBody>
      </p:sp>
    </p:spTree>
    <p:extLst>
      <p:ext uri="{BB962C8B-B14F-4D97-AF65-F5344CB8AC3E}">
        <p14:creationId xmlns:p14="http://schemas.microsoft.com/office/powerpoint/2010/main" val="334258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B5765E-D4BA-1DC9-5C06-78E73EE0E2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42690B-4FC5-B9DC-753D-8AA1D57A7995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plötzlich</a:t>
            </a:r>
          </a:p>
        </p:txBody>
      </p:sp>
    </p:spTree>
    <p:extLst>
      <p:ext uri="{BB962C8B-B14F-4D97-AF65-F5344CB8AC3E}">
        <p14:creationId xmlns:p14="http://schemas.microsoft.com/office/powerpoint/2010/main" val="178596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2E8EA5-31F4-08F4-437F-459C440506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4B08ED-262D-EDDD-6614-6521FED584E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überlegen</a:t>
            </a:r>
          </a:p>
        </p:txBody>
      </p:sp>
    </p:spTree>
    <p:extLst>
      <p:ext uri="{BB962C8B-B14F-4D97-AF65-F5344CB8AC3E}">
        <p14:creationId xmlns:p14="http://schemas.microsoft.com/office/powerpoint/2010/main" val="2158949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2EC3E5-95C4-D6D6-C695-ED7DF1200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9A5454-5863-4242-9A68-7C5B90678CE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Bremsen</a:t>
            </a:r>
          </a:p>
        </p:txBody>
      </p:sp>
    </p:spTree>
    <p:extLst>
      <p:ext uri="{BB962C8B-B14F-4D97-AF65-F5344CB8AC3E}">
        <p14:creationId xmlns:p14="http://schemas.microsoft.com/office/powerpoint/2010/main" val="4099986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604E2B-942E-6C72-8213-4E3F3343F8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80B989-D23C-0236-DFCA-88B16790764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erschrocken</a:t>
            </a:r>
          </a:p>
        </p:txBody>
      </p:sp>
    </p:spTree>
    <p:extLst>
      <p:ext uri="{BB962C8B-B14F-4D97-AF65-F5344CB8AC3E}">
        <p14:creationId xmlns:p14="http://schemas.microsoft.com/office/powerpoint/2010/main" val="910921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80D5E9-0BAD-008E-D0E6-A297143A06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0066B8-7F38-B1A7-811B-44AB955EE34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Lieferwagen</a:t>
            </a:r>
          </a:p>
        </p:txBody>
      </p:sp>
    </p:spTree>
    <p:extLst>
      <p:ext uri="{BB962C8B-B14F-4D97-AF65-F5344CB8AC3E}">
        <p14:creationId xmlns:p14="http://schemas.microsoft.com/office/powerpoint/2010/main" val="584917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D77DB5-32BF-CCBD-7121-768889E0CD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64F3CF-0D6D-0772-41B1-D48F702A271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An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net</a:t>
            </a:r>
            <a:r>
              <a:rPr lang="de-DE" sz="9600" dirty="0">
                <a:latin typeface="Comic Sans MS" panose="030F0702030302020204" pitchFamily="66" charset="0"/>
              </a:rPr>
              <a:t>te</a:t>
            </a:r>
          </a:p>
        </p:txBody>
      </p:sp>
    </p:spTree>
    <p:extLst>
      <p:ext uri="{BB962C8B-B14F-4D97-AF65-F5344CB8AC3E}">
        <p14:creationId xmlns:p14="http://schemas.microsoft.com/office/powerpoint/2010/main" val="1047424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CEB724-84D0-808F-25A6-CE57E93F89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EE9240-04E9-BA4A-0831-75BB578D8940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beinahe</a:t>
            </a:r>
          </a:p>
        </p:txBody>
      </p:sp>
    </p:spTree>
    <p:extLst>
      <p:ext uri="{BB962C8B-B14F-4D97-AF65-F5344CB8AC3E}">
        <p14:creationId xmlns:p14="http://schemas.microsoft.com/office/powerpoint/2010/main" val="1185827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442CB0-E3C1-1A36-D448-BE2C2EDA01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775891-F98A-77C8-454A-7B185885C083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quietschen</a:t>
            </a:r>
          </a:p>
        </p:txBody>
      </p:sp>
    </p:spTree>
    <p:extLst>
      <p:ext uri="{BB962C8B-B14F-4D97-AF65-F5344CB8AC3E}">
        <p14:creationId xmlns:p14="http://schemas.microsoft.com/office/powerpoint/2010/main" val="3231439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8F1663-1AC2-DC6F-9839-77EDA2367F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1C11BB-B74D-1A7F-2BA9-7DB1B3521E1E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Unterricht</a:t>
            </a:r>
          </a:p>
        </p:txBody>
      </p:sp>
    </p:spTree>
    <p:extLst>
      <p:ext uri="{BB962C8B-B14F-4D97-AF65-F5344CB8AC3E}">
        <p14:creationId xmlns:p14="http://schemas.microsoft.com/office/powerpoint/2010/main" val="41637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6EEBC5-9F9E-F776-B096-786387DF58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9B7A9D-59EA-238E-560E-ED4E418F7E8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Ernst</a:t>
            </a:r>
          </a:p>
        </p:txBody>
      </p:sp>
    </p:spTree>
    <p:extLst>
      <p:ext uri="{BB962C8B-B14F-4D97-AF65-F5344CB8AC3E}">
        <p14:creationId xmlns:p14="http://schemas.microsoft.com/office/powerpoint/2010/main" val="419098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7190B5-129A-6D31-65FB-CA504CEF78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8C8BAB-76FD-228C-E278-D95E9CB0ECE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glei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chen</a:t>
            </a:r>
          </a:p>
        </p:txBody>
      </p:sp>
    </p:spTree>
    <p:extLst>
      <p:ext uri="{BB962C8B-B14F-4D97-AF65-F5344CB8AC3E}">
        <p14:creationId xmlns:p14="http://schemas.microsoft.com/office/powerpoint/2010/main" val="1916913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180FA2-402C-57DC-F555-E51BE0DA31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2BD7A7-AA87-E4A4-D6E2-F813CAD798B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zu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sam</a:t>
            </a:r>
            <a:r>
              <a:rPr lang="de-DE" sz="9600" dirty="0">
                <a:latin typeface="Comic Sans MS" panose="030F0702030302020204" pitchFamily="66" charset="0"/>
              </a:rPr>
              <a:t>men</a:t>
            </a:r>
          </a:p>
        </p:txBody>
      </p:sp>
    </p:spTree>
    <p:extLst>
      <p:ext uri="{BB962C8B-B14F-4D97-AF65-F5344CB8AC3E}">
        <p14:creationId xmlns:p14="http://schemas.microsoft.com/office/powerpoint/2010/main" val="2527074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9770DD-EB44-7B70-3F68-FDE5805BE3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DE661E-0D68-7C6E-B609-81ABC71AA995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wun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der</a:t>
            </a:r>
            <a:r>
              <a:rPr lang="de-DE" sz="9600" dirty="0">
                <a:latin typeface="Comic Sans MS" panose="030F0702030302020204" pitchFamily="66" charset="0"/>
              </a:rPr>
              <a:t>bar</a:t>
            </a:r>
          </a:p>
        </p:txBody>
      </p:sp>
    </p:spTree>
    <p:extLst>
      <p:ext uri="{BB962C8B-B14F-4D97-AF65-F5344CB8AC3E}">
        <p14:creationId xmlns:p14="http://schemas.microsoft.com/office/powerpoint/2010/main" val="2720553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68</Words>
  <Application>Microsoft Office PowerPoint</Application>
  <PresentationFormat>Breitbild</PresentationFormat>
  <Paragraphs>52</Paragraphs>
  <Slides>52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52</vt:i4>
      </vt:variant>
    </vt:vector>
  </HeadingPairs>
  <TitlesOfParts>
    <vt:vector size="56" baseType="lpstr">
      <vt:lpstr>Aptos</vt:lpstr>
      <vt:lpstr>Arial</vt:lpstr>
      <vt:lpstr>Comic Sans MS</vt:lpstr>
      <vt:lpstr>Office</vt:lpstr>
      <vt:lpstr>Schulabenteuer und ABC-Reisen</vt:lpstr>
      <vt:lpstr>PowerPoint-Präsentation</vt:lpstr>
      <vt:lpstr>Schulweg</vt:lpstr>
      <vt:lpstr>gemeinsam</vt:lpstr>
      <vt:lpstr>Annette</vt:lpstr>
      <vt:lpstr>Ernst</vt:lpstr>
      <vt:lpstr>gleichen</vt:lpstr>
      <vt:lpstr>zusammen</vt:lpstr>
      <vt:lpstr>wunderbar</vt:lpstr>
      <vt:lpstr>Geschichten</vt:lpstr>
      <vt:lpstr>erzählen</vt:lpstr>
      <vt:lpstr>ausdenken</vt:lpstr>
      <vt:lpstr>Pfützen</vt:lpstr>
      <vt:lpstr>springen</vt:lpstr>
      <vt:lpstr>PowerPoint-Präsentation</vt:lpstr>
      <vt:lpstr>Ampelmännchen</vt:lpstr>
      <vt:lpstr>plötzlich</vt:lpstr>
      <vt:lpstr>überlegen</vt:lpstr>
      <vt:lpstr>Bremsen</vt:lpstr>
      <vt:lpstr>quietschen</vt:lpstr>
      <vt:lpstr>erschrocken</vt:lpstr>
      <vt:lpstr>Lieferwagen</vt:lpstr>
      <vt:lpstr>beinahe</vt:lpstr>
      <vt:lpstr>überfahren</vt:lpstr>
      <vt:lpstr>Unterricht</vt:lpstr>
      <vt:lpstr>Klassenzimmer</vt:lpstr>
      <vt:lpstr>durcheinander</vt:lpstr>
      <vt:lpstr>PowerPoint-Präsentation</vt:lpstr>
      <vt:lpstr>ausdenken</vt:lpstr>
      <vt:lpstr>zusammen</vt:lpstr>
      <vt:lpstr>Pfützen</vt:lpstr>
      <vt:lpstr>wunderbar</vt:lpstr>
      <vt:lpstr>Annette</vt:lpstr>
      <vt:lpstr>Geschichten</vt:lpstr>
      <vt:lpstr>springen</vt:lpstr>
      <vt:lpstr>gleichen</vt:lpstr>
      <vt:lpstr>erzählen</vt:lpstr>
      <vt:lpstr>Ernst</vt:lpstr>
      <vt:lpstr>PowerPoint-Präsentation</vt:lpstr>
      <vt:lpstr>Ampelmännchen</vt:lpstr>
      <vt:lpstr>gemeinsam</vt:lpstr>
      <vt:lpstr>Klassenzimmer</vt:lpstr>
      <vt:lpstr>durcheinander</vt:lpstr>
      <vt:lpstr>überfahren</vt:lpstr>
      <vt:lpstr>plötzlich</vt:lpstr>
      <vt:lpstr>überlegen</vt:lpstr>
      <vt:lpstr>Bremsen</vt:lpstr>
      <vt:lpstr>erschrocken</vt:lpstr>
      <vt:lpstr>Lieferwagen</vt:lpstr>
      <vt:lpstr>beinahe</vt:lpstr>
      <vt:lpstr>quietschen</vt:lpstr>
      <vt:lpstr>Unterricht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Wegel, Heike</cp:lastModifiedBy>
  <cp:revision>5</cp:revision>
  <dcterms:created xsi:type="dcterms:W3CDTF">2025-05-02T07:24:54Z</dcterms:created>
  <dcterms:modified xsi:type="dcterms:W3CDTF">2025-05-06T10:50:18Z</dcterms:modified>
</cp:coreProperties>
</file>