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</a:t>
            </a:r>
            <a:r>
              <a:rPr lang="de-DE" sz="800" dirty="0" err="1">
                <a:solidFill>
                  <a:schemeClr val="tx1"/>
                </a:solidFill>
              </a:rPr>
              <a:t>Ablang</a:t>
            </a:r>
            <a:r>
              <a:rPr lang="de-DE" sz="800" dirty="0">
                <a:solidFill>
                  <a:schemeClr val="tx1"/>
                </a:solidFill>
              </a:rPr>
              <a:t>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Miteinander und Durcheinander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Bo zieht aus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78-79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186B-DD3D-7D73-D2B1-59B33D64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0A2-7BA4-7580-845E-E2A520927F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nach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schau</a:t>
            </a:r>
            <a:r>
              <a:rPr lang="de-DE" sz="9600" dirty="0">
                <a:latin typeface="Comic Sans MS" panose="030F0702030302020204" pitchFamily="66" charset="0"/>
              </a:rPr>
              <a:t>te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6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8F66C-012F-5171-ACB2-AD53DF76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556B5-0BE2-889A-8998-26D0022BA9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stalt</a:t>
            </a:r>
          </a:p>
        </p:txBody>
      </p:sp>
    </p:spTree>
    <p:extLst>
      <p:ext uri="{BB962C8B-B14F-4D97-AF65-F5344CB8AC3E}">
        <p14:creationId xmlns:p14="http://schemas.microsoft.com/office/powerpoint/2010/main" val="157871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D32D8-25FB-7F60-8BE9-E60C9F8D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8312-A3E3-C753-7F6F-A40D486423E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eng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17336-4F6E-F473-BBE3-3F7403371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B8903-2BF9-317B-1267-AF80A32B85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gel</a:t>
            </a:r>
            <a:r>
              <a:rPr lang="de-DE" sz="9600" dirty="0">
                <a:latin typeface="Comic Sans MS" panose="030F0702030302020204" pitchFamily="66" charset="0"/>
              </a:rPr>
              <a:t>te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24641-A7E8-559C-E21A-35CA9A313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1DFB4-ADC1-0869-448E-CFF56DB9F87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zie</a:t>
            </a:r>
            <a:r>
              <a:rPr lang="de-DE" sz="9600" dirty="0">
                <a:latin typeface="Comic Sans MS" panose="030F0702030302020204" pitchFamily="66" charset="0"/>
              </a:rPr>
              <a:t>hen</a:t>
            </a:r>
          </a:p>
        </p:txBody>
      </p:sp>
    </p:spTree>
    <p:extLst>
      <p:ext uri="{BB962C8B-B14F-4D97-AF65-F5344CB8AC3E}">
        <p14:creationId xmlns:p14="http://schemas.microsoft.com/office/powerpoint/2010/main" val="386671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542D7-5323-DC42-1ED1-D39CF1780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9AA0-4C9E-BB40-FA71-4FC897E13BB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wärmt</a:t>
            </a:r>
          </a:p>
        </p:txBody>
      </p:sp>
    </p:spTree>
    <p:extLst>
      <p:ext uri="{BB962C8B-B14F-4D97-AF65-F5344CB8AC3E}">
        <p14:creationId xmlns:p14="http://schemas.microsoft.com/office/powerpoint/2010/main" val="33436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2B0D3-51CD-DB10-4E40-2D3B39421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2C106B1-C0E7-5E76-390A-0759D4C70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9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091F9-2758-D520-1DEC-BC16FF4EC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2D2FF-8E73-00B6-C754-6AA2B31BFD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eng</a:t>
            </a:r>
          </a:p>
        </p:txBody>
      </p:sp>
    </p:spTree>
    <p:extLst>
      <p:ext uri="{BB962C8B-B14F-4D97-AF65-F5344CB8AC3E}">
        <p14:creationId xmlns:p14="http://schemas.microsoft.com/office/powerpoint/2010/main" val="39873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80D6F-0B2E-47D9-C425-F29567B54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9DE16-217A-E241-8796-D7290D75A8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Taschenlampe</a:t>
            </a:r>
          </a:p>
        </p:txBody>
      </p:sp>
    </p:spTree>
    <p:extLst>
      <p:ext uri="{BB962C8B-B14F-4D97-AF65-F5344CB8AC3E}">
        <p14:creationId xmlns:p14="http://schemas.microsoft.com/office/powerpoint/2010/main" val="21226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41FF7-02FF-A90E-6CD4-5444080A6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BE915-CE4C-D37F-76FE-AE66592EA2F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nachschaute</a:t>
            </a:r>
          </a:p>
        </p:txBody>
      </p:sp>
    </p:spTree>
    <p:extLst>
      <p:ext uri="{BB962C8B-B14F-4D97-AF65-F5344CB8AC3E}">
        <p14:creationId xmlns:p14="http://schemas.microsoft.com/office/powerpoint/2010/main" val="33734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369FF-3018-5C09-8856-AE7DF4EBA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E9C59-4820-A7D6-FCBA-BA91501A2DA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stinksauer</a:t>
            </a:r>
          </a:p>
        </p:txBody>
      </p:sp>
    </p:spTree>
    <p:extLst>
      <p:ext uri="{BB962C8B-B14F-4D97-AF65-F5344CB8AC3E}">
        <p14:creationId xmlns:p14="http://schemas.microsoft.com/office/powerpoint/2010/main" val="24288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0F643-A2C4-ABF3-8663-EB7A49E7C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28BE1-B996-B02E-FDEB-D412CF1972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Spielfigur</a:t>
            </a:r>
          </a:p>
        </p:txBody>
      </p:sp>
    </p:spTree>
    <p:extLst>
      <p:ext uri="{BB962C8B-B14F-4D97-AF65-F5344CB8AC3E}">
        <p14:creationId xmlns:p14="http://schemas.microsoft.com/office/powerpoint/2010/main" val="21018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316AC-0420-6D47-F22F-D90687A3C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D9707-7AEE-41B3-0413-79E91E75B36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bisschen</a:t>
            </a:r>
          </a:p>
        </p:txBody>
      </p:sp>
    </p:spTree>
    <p:extLst>
      <p:ext uri="{BB962C8B-B14F-4D97-AF65-F5344CB8AC3E}">
        <p14:creationId xmlns:p14="http://schemas.microsoft.com/office/powerpoint/2010/main" val="90828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B5B3E-7ECB-CA09-D0DD-16D411C22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BF3D9-D6D1-5347-4954-40A4172502A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raschelte</a:t>
            </a:r>
          </a:p>
        </p:txBody>
      </p:sp>
    </p:spTree>
    <p:extLst>
      <p:ext uri="{BB962C8B-B14F-4D97-AF65-F5344CB8AC3E}">
        <p14:creationId xmlns:p14="http://schemas.microsoft.com/office/powerpoint/2010/main" val="208468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12635-AF10-8377-8E77-6E9BF8CDB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C25F9-9A06-5959-8FFF-6F7D305FFF0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Schnürsenkel</a:t>
            </a:r>
          </a:p>
        </p:txBody>
      </p:sp>
    </p:spTree>
    <p:extLst>
      <p:ext uri="{BB962C8B-B14F-4D97-AF65-F5344CB8AC3E}">
        <p14:creationId xmlns:p14="http://schemas.microsoft.com/office/powerpoint/2010/main" val="415604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6E561-F162-9982-A370-8D6EDF1ED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F3ED4-17F1-2C3A-B5F9-A943A39C439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Gestalt</a:t>
            </a:r>
          </a:p>
        </p:txBody>
      </p:sp>
    </p:spTree>
    <p:extLst>
      <p:ext uri="{BB962C8B-B14F-4D97-AF65-F5344CB8AC3E}">
        <p14:creationId xmlns:p14="http://schemas.microsoft.com/office/powerpoint/2010/main" val="94364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14ACE-9E06-7416-3DB7-F92ECBA8E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BAD31-671C-91A1-9B7C-905365C7D6B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klingelte</a:t>
            </a:r>
          </a:p>
        </p:txBody>
      </p:sp>
    </p:spTree>
    <p:extLst>
      <p:ext uri="{BB962C8B-B14F-4D97-AF65-F5344CB8AC3E}">
        <p14:creationId xmlns:p14="http://schemas.microsoft.com/office/powerpoint/2010/main" val="368290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4E270-8591-DD68-A3B1-7FEC12FED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1F32-9AE0-6AC2-5DC2-028DAAF78BD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einziehen</a:t>
            </a:r>
          </a:p>
        </p:txBody>
      </p:sp>
    </p:spTree>
    <p:extLst>
      <p:ext uri="{BB962C8B-B14F-4D97-AF65-F5344CB8AC3E}">
        <p14:creationId xmlns:p14="http://schemas.microsoft.com/office/powerpoint/2010/main" val="247716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1747F-18F0-5527-8BFA-1D061CB11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58D8A-5AF8-1157-4EC5-84C655EA8C4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Brokkoli</a:t>
            </a:r>
          </a:p>
        </p:txBody>
      </p:sp>
    </p:spTree>
    <p:extLst>
      <p:ext uri="{BB962C8B-B14F-4D97-AF65-F5344CB8AC3E}">
        <p14:creationId xmlns:p14="http://schemas.microsoft.com/office/powerpoint/2010/main" val="64575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408B8-40F4-E2AA-4EBB-E0E91C4AE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81018-0AEC-71D4-90E8-462DE216CA0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angewärmt</a:t>
            </a:r>
          </a:p>
        </p:txBody>
      </p:sp>
    </p:spTree>
    <p:extLst>
      <p:ext uri="{BB962C8B-B14F-4D97-AF65-F5344CB8AC3E}">
        <p14:creationId xmlns:p14="http://schemas.microsoft.com/office/powerpoint/2010/main" val="378133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stink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sau</a:t>
            </a:r>
            <a:r>
              <a:rPr lang="de-DE" sz="9600" dirty="0">
                <a:latin typeface="Comic Sans MS" panose="030F0702030302020204" pitchFamily="66" charset="0"/>
              </a:rPr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Schnür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  <a:r>
              <a:rPr lang="de-DE" sz="9600" dirty="0">
                <a:latin typeface="Comic Sans MS" panose="030F0702030302020204" pitchFamily="66" charset="0"/>
              </a:rPr>
              <a:t>kel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Spiel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fi</a:t>
            </a:r>
            <a:r>
              <a:rPr lang="de-DE" sz="9600" dirty="0">
                <a:latin typeface="Comic Sans MS" panose="030F0702030302020204" pitchFamily="66" charset="0"/>
              </a:rPr>
              <a:t>gur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Brok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ko</a:t>
            </a:r>
            <a:r>
              <a:rPr lang="de-DE" sz="9600" dirty="0">
                <a:latin typeface="Comic Sans MS" panose="030F0702030302020204" pitchFamily="66" charset="0"/>
              </a:rPr>
              <a:t>li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schen</a:t>
            </a:r>
            <a:r>
              <a:rPr lang="de-DE" sz="9600" dirty="0">
                <a:latin typeface="Comic Sans MS" panose="030F0702030302020204" pitchFamily="66" charset="0"/>
              </a:rPr>
              <a:t>lam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859A-7788-4D30-9FEE-EB218045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5115-DC62-00CC-2A8E-B2CF706F678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biss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chen</a:t>
            </a:r>
          </a:p>
        </p:txBody>
      </p:sp>
    </p:spTree>
    <p:extLst>
      <p:ext uri="{BB962C8B-B14F-4D97-AF65-F5344CB8AC3E}">
        <p14:creationId xmlns:p14="http://schemas.microsoft.com/office/powerpoint/2010/main" val="24040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0EB5D-DF7C-84D3-C9DF-C27250929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9AD9-38C2-4AC4-1971-246EC93F1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ra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schel</a:t>
            </a:r>
            <a:r>
              <a:rPr lang="de-DE" sz="9600" dirty="0">
                <a:latin typeface="Comic Sans MS" panose="030F0702030302020204" pitchFamily="66" charset="0"/>
              </a:rPr>
              <a:t>te</a:t>
            </a:r>
            <a:endParaRPr lang="de-DE" sz="9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6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</Words>
  <Application>Microsoft Office PowerPoint</Application>
  <PresentationFormat>Breitbild</PresentationFormat>
  <Paragraphs>31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3" baseType="lpstr">
      <vt:lpstr>Aptos</vt:lpstr>
      <vt:lpstr>Arial</vt:lpstr>
      <vt:lpstr>Comic Sans MS</vt:lpstr>
      <vt:lpstr>Office</vt:lpstr>
      <vt:lpstr>Miteinander und Durcheinander</vt:lpstr>
      <vt:lpstr>PowerPoint-Präsentation</vt:lpstr>
      <vt:lpstr>stinksauer</vt:lpstr>
      <vt:lpstr>Schnürsenkel</vt:lpstr>
      <vt:lpstr>Spielfigur</vt:lpstr>
      <vt:lpstr>Brokkoli</vt:lpstr>
      <vt:lpstr>Taschenlampe</vt:lpstr>
      <vt:lpstr>bisschen</vt:lpstr>
      <vt:lpstr>raschelte</vt:lpstr>
      <vt:lpstr>nachschaute</vt:lpstr>
      <vt:lpstr>Gestalt</vt:lpstr>
      <vt:lpstr>eng</vt:lpstr>
      <vt:lpstr>klingelte</vt:lpstr>
      <vt:lpstr>einziehen</vt:lpstr>
      <vt:lpstr>angewärmt</vt:lpstr>
      <vt:lpstr>PowerPoint-Präsentation</vt:lpstr>
      <vt:lpstr>eng</vt:lpstr>
      <vt:lpstr>Taschenlampe</vt:lpstr>
      <vt:lpstr>nachschaute</vt:lpstr>
      <vt:lpstr>stinksauer</vt:lpstr>
      <vt:lpstr>Spielfigur</vt:lpstr>
      <vt:lpstr>bisschen</vt:lpstr>
      <vt:lpstr>raschelte</vt:lpstr>
      <vt:lpstr>Schnürsenkel</vt:lpstr>
      <vt:lpstr>Gestalt</vt:lpstr>
      <vt:lpstr>klingelte</vt:lpstr>
      <vt:lpstr>einziehen</vt:lpstr>
      <vt:lpstr>Brokkoli</vt:lpstr>
      <vt:lpstr>angewärmt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2025-05-02T07:28:27Z</dcterms:created>
  <dcterms:modified xsi:type="dcterms:W3CDTF">2025-05-06T12:38:44Z</dcterms:modified>
</cp:coreProperties>
</file>