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56" r:id="rId2"/>
    <p:sldId id="363" r:id="rId3"/>
    <p:sldId id="305" r:id="rId4"/>
    <p:sldId id="389" r:id="rId5"/>
    <p:sldId id="365" r:id="rId6"/>
    <p:sldId id="366" r:id="rId7"/>
    <p:sldId id="367" r:id="rId8"/>
    <p:sldId id="368" r:id="rId9"/>
    <p:sldId id="371" r:id="rId10"/>
    <p:sldId id="370" r:id="rId11"/>
    <p:sldId id="373" r:id="rId12"/>
    <p:sldId id="369" r:id="rId13"/>
    <p:sldId id="376" r:id="rId14"/>
    <p:sldId id="372" r:id="rId15"/>
    <p:sldId id="375" r:id="rId16"/>
    <p:sldId id="374" r:id="rId17"/>
    <p:sldId id="379" r:id="rId18"/>
    <p:sldId id="378" r:id="rId19"/>
    <p:sldId id="377" r:id="rId20"/>
    <p:sldId id="381" r:id="rId21"/>
    <p:sldId id="380" r:id="rId22"/>
    <p:sldId id="382" r:id="rId23"/>
    <p:sldId id="383" r:id="rId24"/>
    <p:sldId id="384" r:id="rId25"/>
    <p:sldId id="385" r:id="rId26"/>
    <p:sldId id="387" r:id="rId27"/>
    <p:sldId id="386" r:id="rId28"/>
    <p:sldId id="388" r:id="rId29"/>
    <p:sldId id="364" r:id="rId30"/>
    <p:sldId id="304" r:id="rId31"/>
    <p:sldId id="258" r:id="rId32"/>
    <p:sldId id="259" r:id="rId33"/>
    <p:sldId id="260" r:id="rId34"/>
    <p:sldId id="312" r:id="rId35"/>
    <p:sldId id="313" r:id="rId36"/>
    <p:sldId id="314" r:id="rId37"/>
    <p:sldId id="315" r:id="rId38"/>
    <p:sldId id="316" r:id="rId39"/>
    <p:sldId id="317" r:id="rId40"/>
    <p:sldId id="318" r:id="rId41"/>
    <p:sldId id="319" r:id="rId42"/>
    <p:sldId id="334" r:id="rId43"/>
    <p:sldId id="335" r:id="rId44"/>
    <p:sldId id="336" r:id="rId45"/>
    <p:sldId id="337" r:id="rId46"/>
    <p:sldId id="338" r:id="rId47"/>
    <p:sldId id="339" r:id="rId48"/>
    <p:sldId id="340" r:id="rId49"/>
    <p:sldId id="341" r:id="rId50"/>
    <p:sldId id="342" r:id="rId51"/>
    <p:sldId id="343" r:id="rId52"/>
    <p:sldId id="344" r:id="rId53"/>
    <p:sldId id="345" r:id="rId5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498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32A8A-BF3A-4E0D-AA8F-ABBC2190439D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7A9A5D-5528-4EB0-9F01-DC17FFDB46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8797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9799E255-9294-4583-E530-48315BA03C27}"/>
              </a:ext>
            </a:extLst>
          </p:cNvPr>
          <p:cNvSpPr/>
          <p:nvPr userDrawn="1"/>
        </p:nvSpPr>
        <p:spPr>
          <a:xfrm>
            <a:off x="0" y="1268412"/>
            <a:ext cx="12193221" cy="5589587"/>
          </a:xfrm>
          <a:prstGeom prst="rect">
            <a:avLst/>
          </a:prstGeom>
          <a:solidFill>
            <a:srgbClr val="DDF5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59A391B-6369-662E-3338-F66871C8B2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26" y="5954352"/>
            <a:ext cx="1611040" cy="918635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ABB907A3-F817-3066-5F67-E581274385F1}"/>
              </a:ext>
            </a:extLst>
          </p:cNvPr>
          <p:cNvSpPr txBox="1"/>
          <p:nvPr userDrawn="1"/>
        </p:nvSpPr>
        <p:spPr>
          <a:xfrm>
            <a:off x="1726410" y="6455150"/>
            <a:ext cx="7334576" cy="3322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>
                <a:solidFill>
                  <a:schemeClr val="tx1"/>
                </a:solidFill>
              </a:rPr>
              <a:t>© Ernst Klett Verlag GmbH, Stuttgart 2025 | Alle Rechte vorbehalten. | www.klett.de | www.zebrafanclub.de          Autorin: Carolin Gerdom-Meiering, Berlin</a:t>
            </a:r>
            <a:br>
              <a:rPr lang="de-DE" sz="800" dirty="0">
                <a:solidFill>
                  <a:schemeClr val="tx1"/>
                </a:solidFill>
              </a:rPr>
            </a:br>
            <a:r>
              <a:rPr lang="de-DE" sz="800" dirty="0">
                <a:solidFill>
                  <a:schemeClr val="tx1"/>
                </a:solidFill>
              </a:rPr>
              <a:t>Abbildungen: stock.adobe.com | </a:t>
            </a:r>
            <a:r>
              <a:rPr lang="de-DE" sz="800" dirty="0" err="1">
                <a:solidFill>
                  <a:schemeClr val="tx1"/>
                </a:solidFill>
              </a:rPr>
              <a:t>MIRARTIilustrations</a:t>
            </a:r>
            <a:r>
              <a:rPr lang="de-DE" sz="800" dirty="0">
                <a:solidFill>
                  <a:schemeClr val="tx1"/>
                </a:solidFill>
              </a:rPr>
              <a:t> (Blitze); ShutterStock.com RF | NikWB (Stoppuhr) | </a:t>
            </a:r>
            <a:r>
              <a:rPr lang="de-DE" sz="800" dirty="0" err="1">
                <a:solidFill>
                  <a:schemeClr val="tx1"/>
                </a:solidFill>
              </a:rPr>
              <a:t>Belozersky</a:t>
            </a:r>
            <a:r>
              <a:rPr lang="de-DE" sz="800" dirty="0">
                <a:solidFill>
                  <a:schemeClr val="tx1"/>
                </a:solidFill>
              </a:rPr>
              <a:t> (Bücher); Friederike Ablang (Zebra) </a:t>
            </a:r>
            <a:br>
              <a:rPr lang="de-DE" sz="800" dirty="0">
                <a:solidFill>
                  <a:schemeClr val="tx1"/>
                </a:solidFill>
              </a:rPr>
            </a:br>
            <a:endParaRPr lang="de-DE" sz="800" dirty="0">
              <a:solidFill>
                <a:schemeClr val="tx1"/>
              </a:solidFill>
            </a:endParaRPr>
          </a:p>
        </p:txBody>
      </p:sp>
      <p:pic>
        <p:nvPicPr>
          <p:cNvPr id="30" name="Grafik 29">
            <a:extLst>
              <a:ext uri="{FF2B5EF4-FFF2-40B4-BE49-F238E27FC236}">
                <a16:creationId xmlns:a16="http://schemas.microsoft.com/office/drawing/2014/main" id="{CD184E12-1CB8-C974-7B5A-C8FB5E55849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81460" y="5156706"/>
            <a:ext cx="1479496" cy="1342506"/>
          </a:xfrm>
          <a:prstGeom prst="rect">
            <a:avLst/>
          </a:prstGeom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B3506DF3-7942-12A7-962B-18B167C752F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0981560">
            <a:off x="10025377" y="4904162"/>
            <a:ext cx="1953642" cy="1776038"/>
          </a:xfrm>
          <a:prstGeom prst="rect">
            <a:avLst/>
          </a:prstGeom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0578FFBF-A646-8CAF-A5D5-9071F4B10E0A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388393">
            <a:off x="10475390" y="5265200"/>
            <a:ext cx="361424" cy="758334"/>
          </a:xfrm>
          <a:prstGeom prst="rect">
            <a:avLst/>
          </a:prstGeom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21CB4D7C-C1E4-A0C9-6B98-BFB2A3049313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286356">
            <a:off x="11104317" y="5611179"/>
            <a:ext cx="565848" cy="665886"/>
          </a:xfrm>
          <a:prstGeom prst="rect">
            <a:avLst/>
          </a:prstGeom>
        </p:spPr>
      </p:pic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CF53DC7B-7E8B-E3B4-426A-DF42FD451426}"/>
              </a:ext>
            </a:extLst>
          </p:cNvPr>
          <p:cNvGrpSpPr/>
          <p:nvPr userDrawn="1"/>
        </p:nvGrpSpPr>
        <p:grpSpPr>
          <a:xfrm>
            <a:off x="550863" y="4750261"/>
            <a:ext cx="1471420" cy="1637284"/>
            <a:chOff x="166381" y="4110623"/>
            <a:chExt cx="2061012" cy="2293339"/>
          </a:xfrm>
        </p:grpSpPr>
        <p:grpSp>
          <p:nvGrpSpPr>
            <p:cNvPr id="35" name="Grafik 15">
              <a:extLst>
                <a:ext uri="{FF2B5EF4-FFF2-40B4-BE49-F238E27FC236}">
                  <a16:creationId xmlns:a16="http://schemas.microsoft.com/office/drawing/2014/main" id="{E9E37238-2629-5B8E-4FD7-BBC131DE48FA}"/>
                </a:ext>
              </a:extLst>
            </p:cNvPr>
            <p:cNvGrpSpPr/>
            <p:nvPr/>
          </p:nvGrpSpPr>
          <p:grpSpPr>
            <a:xfrm>
              <a:off x="166381" y="4110623"/>
              <a:ext cx="2061012" cy="2293339"/>
              <a:chOff x="166381" y="4110623"/>
              <a:chExt cx="2061012" cy="2293339"/>
            </a:xfrm>
          </p:grpSpPr>
          <p:sp>
            <p:nvSpPr>
              <p:cNvPr id="42" name="Freihandform: Form 41">
                <a:extLst>
                  <a:ext uri="{FF2B5EF4-FFF2-40B4-BE49-F238E27FC236}">
                    <a16:creationId xmlns:a16="http://schemas.microsoft.com/office/drawing/2014/main" id="{D1B1441A-7105-9983-D37C-DFFE472108E9}"/>
                  </a:ext>
                </a:extLst>
              </p:cNvPr>
              <p:cNvSpPr/>
              <p:nvPr/>
            </p:nvSpPr>
            <p:spPr>
              <a:xfrm>
                <a:off x="166381" y="4110623"/>
                <a:ext cx="2056699" cy="2267967"/>
              </a:xfrm>
              <a:custGeom>
                <a:avLst/>
                <a:gdLst>
                  <a:gd name="connsiteX0" fmla="*/ 60556 w 2056699"/>
                  <a:gd name="connsiteY0" fmla="*/ 551933 h 2267967"/>
                  <a:gd name="connsiteX1" fmla="*/ 1293730 w 2056699"/>
                  <a:gd name="connsiteY1" fmla="*/ 5517 h 2267967"/>
                  <a:gd name="connsiteX2" fmla="*/ 1374830 w 2056699"/>
                  <a:gd name="connsiteY2" fmla="*/ 36577 h 2267967"/>
                  <a:gd name="connsiteX3" fmla="*/ 2056700 w 2056699"/>
                  <a:gd name="connsiteY3" fmla="*/ 1659145 h 2267967"/>
                  <a:gd name="connsiteX4" fmla="*/ 2046921 w 2056699"/>
                  <a:gd name="connsiteY4" fmla="*/ 1716950 h 2267967"/>
                  <a:gd name="connsiteX5" fmla="*/ 807132 w 2056699"/>
                  <a:gd name="connsiteY5" fmla="*/ 2267967 h 2267967"/>
                  <a:gd name="connsiteX6" fmla="*/ 741562 w 2056699"/>
                  <a:gd name="connsiteY6" fmla="*/ 2260202 h 2267967"/>
                  <a:gd name="connsiteX7" fmla="*/ 638894 w 2056699"/>
                  <a:gd name="connsiteY7" fmla="*/ 2188018 h 2267967"/>
                  <a:gd name="connsiteX8" fmla="*/ 21731 w 2056699"/>
                  <a:gd name="connsiteY8" fmla="*/ 719309 h 2267967"/>
                  <a:gd name="connsiteX9" fmla="*/ 50202 w 2056699"/>
                  <a:gd name="connsiteY9" fmla="*/ 557110 h 2267967"/>
                  <a:gd name="connsiteX10" fmla="*/ 60268 w 2056699"/>
                  <a:gd name="connsiteY10" fmla="*/ 552221 h 2267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056699" h="2267967">
                    <a:moveTo>
                      <a:pt x="60556" y="551933"/>
                    </a:moveTo>
                    <a:cubicBezTo>
                      <a:pt x="480433" y="365864"/>
                      <a:pt x="870689" y="193024"/>
                      <a:pt x="1293730" y="5517"/>
                    </a:cubicBezTo>
                    <a:cubicBezTo>
                      <a:pt x="1329966" y="-7712"/>
                      <a:pt x="1356712" y="2929"/>
                      <a:pt x="1374830" y="36577"/>
                    </a:cubicBezTo>
                    <a:cubicBezTo>
                      <a:pt x="1612377" y="601398"/>
                      <a:pt x="1818577" y="1092885"/>
                      <a:pt x="2056700" y="1659145"/>
                    </a:cubicBezTo>
                    <a:lnTo>
                      <a:pt x="2046921" y="1716950"/>
                    </a:lnTo>
                    <a:lnTo>
                      <a:pt x="807132" y="2267967"/>
                    </a:lnTo>
                    <a:lnTo>
                      <a:pt x="741562" y="2260202"/>
                    </a:lnTo>
                    <a:lnTo>
                      <a:pt x="638894" y="2188018"/>
                    </a:lnTo>
                    <a:lnTo>
                      <a:pt x="21731" y="719309"/>
                    </a:lnTo>
                    <a:cubicBezTo>
                      <a:pt x="-5590" y="654314"/>
                      <a:pt x="-17668" y="592771"/>
                      <a:pt x="50202" y="557110"/>
                    </a:cubicBezTo>
                    <a:cubicBezTo>
                      <a:pt x="53366" y="555384"/>
                      <a:pt x="56817" y="553659"/>
                      <a:pt x="60268" y="552221"/>
                    </a:cubicBezTo>
                    <a:close/>
                  </a:path>
                </a:pathLst>
              </a:custGeom>
              <a:solidFill>
                <a:srgbClr val="FFB423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 dirty="0"/>
              </a:p>
            </p:txBody>
          </p:sp>
          <p:sp>
            <p:nvSpPr>
              <p:cNvPr id="43" name="Freihandform: Form 42">
                <a:extLst>
                  <a:ext uri="{FF2B5EF4-FFF2-40B4-BE49-F238E27FC236}">
                    <a16:creationId xmlns:a16="http://schemas.microsoft.com/office/drawing/2014/main" id="{6751F1D6-4400-04E4-339A-18F62DBF8BD9}"/>
                  </a:ext>
                </a:extLst>
              </p:cNvPr>
              <p:cNvSpPr/>
              <p:nvPr/>
            </p:nvSpPr>
            <p:spPr>
              <a:xfrm>
                <a:off x="811531" y="5592902"/>
                <a:ext cx="1363810" cy="741721"/>
              </a:xfrm>
              <a:custGeom>
                <a:avLst/>
                <a:gdLst>
                  <a:gd name="connsiteX0" fmla="*/ 67942 w 1363810"/>
                  <a:gd name="connsiteY0" fmla="*/ 541527 h 741721"/>
                  <a:gd name="connsiteX1" fmla="*/ 1289901 w 1363810"/>
                  <a:gd name="connsiteY1" fmla="*/ 0 h 741721"/>
                  <a:gd name="connsiteX2" fmla="*/ 1363811 w 1363810"/>
                  <a:gd name="connsiteY2" fmla="*/ 176003 h 741721"/>
                  <a:gd name="connsiteX3" fmla="*/ 99577 w 1363810"/>
                  <a:gd name="connsiteY3" fmla="*/ 735936 h 741721"/>
                  <a:gd name="connsiteX4" fmla="*/ 67654 w 1363810"/>
                  <a:gd name="connsiteY4" fmla="*/ 541527 h 7417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3810" h="741721">
                    <a:moveTo>
                      <a:pt x="67942" y="541527"/>
                    </a:moveTo>
                    <a:lnTo>
                      <a:pt x="1289901" y="0"/>
                    </a:lnTo>
                    <a:cubicBezTo>
                      <a:pt x="1291914" y="83975"/>
                      <a:pt x="1306005" y="116760"/>
                      <a:pt x="1363811" y="176003"/>
                    </a:cubicBezTo>
                    <a:lnTo>
                      <a:pt x="99577" y="735936"/>
                    </a:lnTo>
                    <a:cubicBezTo>
                      <a:pt x="6398" y="776198"/>
                      <a:pt x="-52845" y="595018"/>
                      <a:pt x="67654" y="541527"/>
                    </a:cubicBezTo>
                    <a:close/>
                  </a:path>
                </a:pathLst>
              </a:custGeom>
              <a:solidFill>
                <a:srgbClr val="FFFFFF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4" name="Freihandform: Form 43">
                <a:extLst>
                  <a:ext uri="{FF2B5EF4-FFF2-40B4-BE49-F238E27FC236}">
                    <a16:creationId xmlns:a16="http://schemas.microsoft.com/office/drawing/2014/main" id="{1260527E-A0B4-1803-90CF-97CB8B40D340}"/>
                  </a:ext>
                </a:extLst>
              </p:cNvPr>
              <p:cNvSpPr/>
              <p:nvPr/>
            </p:nvSpPr>
            <p:spPr>
              <a:xfrm>
                <a:off x="823681" y="5607281"/>
                <a:ext cx="1352235" cy="637006"/>
              </a:xfrm>
              <a:custGeom>
                <a:avLst/>
                <a:gdLst>
                  <a:gd name="connsiteX0" fmla="*/ 1290405 w 1352235"/>
                  <a:gd name="connsiteY0" fmla="*/ 77936 h 637006"/>
                  <a:gd name="connsiteX1" fmla="*/ 768146 w 1352235"/>
                  <a:gd name="connsiteY1" fmla="*/ 304843 h 637006"/>
                  <a:gd name="connsiteX2" fmla="*/ 1287241 w 1352235"/>
                  <a:gd name="connsiteY2" fmla="*/ 67008 h 637006"/>
                  <a:gd name="connsiteX3" fmla="*/ 1283503 w 1352235"/>
                  <a:gd name="connsiteY3" fmla="*/ 46302 h 637006"/>
                  <a:gd name="connsiteX4" fmla="*/ 59531 w 1352235"/>
                  <a:gd name="connsiteY4" fmla="*/ 588691 h 637006"/>
                  <a:gd name="connsiteX5" fmla="*/ 6327 w 1352235"/>
                  <a:gd name="connsiteY5" fmla="*/ 637006 h 637006"/>
                  <a:gd name="connsiteX6" fmla="*/ 0 w 1352235"/>
                  <a:gd name="connsiteY6" fmla="*/ 578626 h 637006"/>
                  <a:gd name="connsiteX7" fmla="*/ 30197 w 1352235"/>
                  <a:gd name="connsiteY7" fmla="*/ 555619 h 637006"/>
                  <a:gd name="connsiteX8" fmla="*/ 1283503 w 1352235"/>
                  <a:gd name="connsiteY8" fmla="*/ 4314 h 637006"/>
                  <a:gd name="connsiteX9" fmla="*/ 1284078 w 1352235"/>
                  <a:gd name="connsiteY9" fmla="*/ 0 h 637006"/>
                  <a:gd name="connsiteX10" fmla="*/ 1285516 w 1352235"/>
                  <a:gd name="connsiteY10" fmla="*/ 3451 h 637006"/>
                  <a:gd name="connsiteX11" fmla="*/ 1285516 w 1352235"/>
                  <a:gd name="connsiteY11" fmla="*/ 3451 h 637006"/>
                  <a:gd name="connsiteX12" fmla="*/ 1285516 w 1352235"/>
                  <a:gd name="connsiteY12" fmla="*/ 3451 h 637006"/>
                  <a:gd name="connsiteX13" fmla="*/ 1352236 w 1352235"/>
                  <a:gd name="connsiteY13" fmla="*/ 161912 h 637006"/>
                  <a:gd name="connsiteX14" fmla="*/ 1327216 w 1352235"/>
                  <a:gd name="connsiteY14" fmla="*/ 138905 h 637006"/>
                  <a:gd name="connsiteX15" fmla="*/ 912227 w 1352235"/>
                  <a:gd name="connsiteY15" fmla="*/ 318359 h 637006"/>
                  <a:gd name="connsiteX16" fmla="*/ 1319451 w 1352235"/>
                  <a:gd name="connsiteY16" fmla="*/ 129990 h 637006"/>
                  <a:gd name="connsiteX17" fmla="*/ 1304784 w 1352235"/>
                  <a:gd name="connsiteY17" fmla="*/ 108996 h 637006"/>
                  <a:gd name="connsiteX18" fmla="*/ 621764 w 1352235"/>
                  <a:gd name="connsiteY18" fmla="*/ 405498 h 637006"/>
                  <a:gd name="connsiteX19" fmla="*/ 1297594 w 1352235"/>
                  <a:gd name="connsiteY19" fmla="*/ 95479 h 637006"/>
                  <a:gd name="connsiteX20" fmla="*/ 1290980 w 1352235"/>
                  <a:gd name="connsiteY20" fmla="*/ 78511 h 637006"/>
                  <a:gd name="connsiteX21" fmla="*/ 1290980 w 1352235"/>
                  <a:gd name="connsiteY21" fmla="*/ 78511 h 637006"/>
                  <a:gd name="connsiteX22" fmla="*/ 107558 w 1352235"/>
                  <a:gd name="connsiteY22" fmla="*/ 596169 h 637006"/>
                  <a:gd name="connsiteX23" fmla="*/ 532037 w 1352235"/>
                  <a:gd name="connsiteY23" fmla="*/ 408087 h 637006"/>
                  <a:gd name="connsiteX24" fmla="*/ 107558 w 1352235"/>
                  <a:gd name="connsiteY24" fmla="*/ 596169 h 637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352235" h="637006">
                    <a:moveTo>
                      <a:pt x="1290405" y="77936"/>
                    </a:moveTo>
                    <a:lnTo>
                      <a:pt x="768146" y="304843"/>
                    </a:lnTo>
                    <a:lnTo>
                      <a:pt x="1287241" y="67008"/>
                    </a:lnTo>
                    <a:cubicBezTo>
                      <a:pt x="1285516" y="60393"/>
                      <a:pt x="1284365" y="53491"/>
                      <a:pt x="1283503" y="46302"/>
                    </a:cubicBezTo>
                    <a:lnTo>
                      <a:pt x="59531" y="588691"/>
                    </a:lnTo>
                    <a:cubicBezTo>
                      <a:pt x="41413" y="596744"/>
                      <a:pt x="14092" y="618888"/>
                      <a:pt x="6327" y="637006"/>
                    </a:cubicBezTo>
                    <a:lnTo>
                      <a:pt x="0" y="578626"/>
                    </a:lnTo>
                    <a:cubicBezTo>
                      <a:pt x="8052" y="569135"/>
                      <a:pt x="17830" y="561370"/>
                      <a:pt x="30197" y="555619"/>
                    </a:cubicBezTo>
                    <a:lnTo>
                      <a:pt x="1283503" y="4314"/>
                    </a:lnTo>
                    <a:lnTo>
                      <a:pt x="1284078" y="0"/>
                    </a:lnTo>
                    <a:lnTo>
                      <a:pt x="1285516" y="3451"/>
                    </a:lnTo>
                    <a:lnTo>
                      <a:pt x="1285516" y="3451"/>
                    </a:lnTo>
                    <a:cubicBezTo>
                      <a:pt x="1285516" y="3451"/>
                      <a:pt x="1285516" y="3451"/>
                      <a:pt x="1285516" y="3451"/>
                    </a:cubicBezTo>
                    <a:lnTo>
                      <a:pt x="1352236" y="161912"/>
                    </a:lnTo>
                    <a:cubicBezTo>
                      <a:pt x="1343033" y="154722"/>
                      <a:pt x="1334693" y="146957"/>
                      <a:pt x="1327216" y="138905"/>
                    </a:cubicBezTo>
                    <a:lnTo>
                      <a:pt x="912227" y="318359"/>
                    </a:lnTo>
                    <a:lnTo>
                      <a:pt x="1319451" y="129990"/>
                    </a:lnTo>
                    <a:cubicBezTo>
                      <a:pt x="1313987" y="123375"/>
                      <a:pt x="1309098" y="116185"/>
                      <a:pt x="1304784" y="108996"/>
                    </a:cubicBezTo>
                    <a:lnTo>
                      <a:pt x="621764" y="405498"/>
                    </a:lnTo>
                    <a:lnTo>
                      <a:pt x="1297594" y="95479"/>
                    </a:lnTo>
                    <a:cubicBezTo>
                      <a:pt x="1295006" y="90015"/>
                      <a:pt x="1292705" y="84263"/>
                      <a:pt x="1290980" y="78511"/>
                    </a:cubicBezTo>
                    <a:lnTo>
                      <a:pt x="1290980" y="78511"/>
                    </a:lnTo>
                    <a:close/>
                    <a:moveTo>
                      <a:pt x="107558" y="596169"/>
                    </a:moveTo>
                    <a:cubicBezTo>
                      <a:pt x="214253" y="571149"/>
                      <a:pt x="519670" y="414126"/>
                      <a:pt x="532037" y="408087"/>
                    </a:cubicBezTo>
                    <a:lnTo>
                      <a:pt x="107558" y="596169"/>
                    </a:lnTo>
                    <a:close/>
                  </a:path>
                </a:pathLst>
              </a:custGeom>
              <a:solidFill>
                <a:srgbClr val="B0B0B0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5" name="Freihandform: Form 44">
                <a:extLst>
                  <a:ext uri="{FF2B5EF4-FFF2-40B4-BE49-F238E27FC236}">
                    <a16:creationId xmlns:a16="http://schemas.microsoft.com/office/drawing/2014/main" id="{F1FAC559-EA5E-CC60-FDC7-5DB5BF8D0B21}"/>
                  </a:ext>
                </a:extLst>
              </p:cNvPr>
              <p:cNvSpPr/>
              <p:nvPr/>
            </p:nvSpPr>
            <p:spPr>
              <a:xfrm>
                <a:off x="789659" y="5504037"/>
                <a:ext cx="1437733" cy="899925"/>
              </a:xfrm>
              <a:custGeom>
                <a:avLst/>
                <a:gdLst>
                  <a:gd name="connsiteX0" fmla="*/ 1320687 w 1437733"/>
                  <a:gd name="connsiteY0" fmla="*/ 108996 h 899925"/>
                  <a:gd name="connsiteX1" fmla="*/ 75146 w 1437733"/>
                  <a:gd name="connsiteY1" fmla="*/ 660876 h 899925"/>
                  <a:gd name="connsiteX2" fmla="*/ 41498 w 1437733"/>
                  <a:gd name="connsiteY2" fmla="*/ 712354 h 899925"/>
                  <a:gd name="connsiteX3" fmla="*/ 56741 w 1437733"/>
                  <a:gd name="connsiteY3" fmla="*/ 779937 h 899925"/>
                  <a:gd name="connsiteX4" fmla="*/ 94702 w 1437733"/>
                  <a:gd name="connsiteY4" fmla="*/ 838892 h 899925"/>
                  <a:gd name="connsiteX5" fmla="*/ 94702 w 1437733"/>
                  <a:gd name="connsiteY5" fmla="*/ 838892 h 899925"/>
                  <a:gd name="connsiteX6" fmla="*/ 154808 w 1437733"/>
                  <a:gd name="connsiteY6" fmla="*/ 849821 h 899925"/>
                  <a:gd name="connsiteX7" fmla="*/ 154808 w 1437733"/>
                  <a:gd name="connsiteY7" fmla="*/ 849821 h 899925"/>
                  <a:gd name="connsiteX8" fmla="*/ 1402937 w 1437733"/>
                  <a:gd name="connsiteY8" fmla="*/ 304267 h 899925"/>
                  <a:gd name="connsiteX9" fmla="*/ 1424506 w 1437733"/>
                  <a:gd name="connsiteY9" fmla="*/ 247900 h 899925"/>
                  <a:gd name="connsiteX10" fmla="*/ 1424506 w 1437733"/>
                  <a:gd name="connsiteY10" fmla="*/ 247900 h 899925"/>
                  <a:gd name="connsiteX11" fmla="*/ 1424506 w 1437733"/>
                  <a:gd name="connsiteY11" fmla="*/ 247900 h 899925"/>
                  <a:gd name="connsiteX12" fmla="*/ 1424506 w 1437733"/>
                  <a:gd name="connsiteY12" fmla="*/ 247900 h 899925"/>
                  <a:gd name="connsiteX13" fmla="*/ 1424506 w 1437733"/>
                  <a:gd name="connsiteY13" fmla="*/ 247325 h 899925"/>
                  <a:gd name="connsiteX14" fmla="*/ 1424506 w 1437733"/>
                  <a:gd name="connsiteY14" fmla="*/ 247325 h 899925"/>
                  <a:gd name="connsiteX15" fmla="*/ 1424506 w 1437733"/>
                  <a:gd name="connsiteY15" fmla="*/ 247038 h 899925"/>
                  <a:gd name="connsiteX16" fmla="*/ 1424506 w 1437733"/>
                  <a:gd name="connsiteY16" fmla="*/ 247038 h 899925"/>
                  <a:gd name="connsiteX17" fmla="*/ 1424506 w 1437733"/>
                  <a:gd name="connsiteY17" fmla="*/ 247038 h 899925"/>
                  <a:gd name="connsiteX18" fmla="*/ 1424506 w 1437733"/>
                  <a:gd name="connsiteY18" fmla="*/ 247038 h 899925"/>
                  <a:gd name="connsiteX19" fmla="*/ 1424506 w 1437733"/>
                  <a:gd name="connsiteY19" fmla="*/ 247038 h 899925"/>
                  <a:gd name="connsiteX20" fmla="*/ 1424506 w 1437733"/>
                  <a:gd name="connsiteY20" fmla="*/ 247038 h 899925"/>
                  <a:gd name="connsiteX21" fmla="*/ 1424506 w 1437733"/>
                  <a:gd name="connsiteY21" fmla="*/ 246750 h 899925"/>
                  <a:gd name="connsiteX22" fmla="*/ 1424506 w 1437733"/>
                  <a:gd name="connsiteY22" fmla="*/ 246750 h 899925"/>
                  <a:gd name="connsiteX23" fmla="*/ 1424506 w 1437733"/>
                  <a:gd name="connsiteY23" fmla="*/ 246462 h 899925"/>
                  <a:gd name="connsiteX24" fmla="*/ 1424506 w 1437733"/>
                  <a:gd name="connsiteY24" fmla="*/ 246462 h 899925"/>
                  <a:gd name="connsiteX25" fmla="*/ 1424506 w 1437733"/>
                  <a:gd name="connsiteY25" fmla="*/ 246462 h 899925"/>
                  <a:gd name="connsiteX26" fmla="*/ 1424506 w 1437733"/>
                  <a:gd name="connsiteY26" fmla="*/ 246462 h 899925"/>
                  <a:gd name="connsiteX27" fmla="*/ 1424506 w 1437733"/>
                  <a:gd name="connsiteY27" fmla="*/ 246462 h 899925"/>
                  <a:gd name="connsiteX28" fmla="*/ 1424506 w 1437733"/>
                  <a:gd name="connsiteY28" fmla="*/ 246462 h 899925"/>
                  <a:gd name="connsiteX29" fmla="*/ 1424506 w 1437733"/>
                  <a:gd name="connsiteY29" fmla="*/ 246175 h 899925"/>
                  <a:gd name="connsiteX30" fmla="*/ 1424506 w 1437733"/>
                  <a:gd name="connsiteY30" fmla="*/ 246175 h 899925"/>
                  <a:gd name="connsiteX31" fmla="*/ 1424506 w 1437733"/>
                  <a:gd name="connsiteY31" fmla="*/ 245887 h 899925"/>
                  <a:gd name="connsiteX32" fmla="*/ 1424506 w 1437733"/>
                  <a:gd name="connsiteY32" fmla="*/ 245887 h 899925"/>
                  <a:gd name="connsiteX33" fmla="*/ 1424506 w 1437733"/>
                  <a:gd name="connsiteY33" fmla="*/ 245887 h 899925"/>
                  <a:gd name="connsiteX34" fmla="*/ 1424506 w 1437733"/>
                  <a:gd name="connsiteY34" fmla="*/ 245887 h 899925"/>
                  <a:gd name="connsiteX35" fmla="*/ 1424506 w 1437733"/>
                  <a:gd name="connsiteY35" fmla="*/ 245887 h 899925"/>
                  <a:gd name="connsiteX36" fmla="*/ 1424506 w 1437733"/>
                  <a:gd name="connsiteY36" fmla="*/ 245887 h 899925"/>
                  <a:gd name="connsiteX37" fmla="*/ 1424506 w 1437733"/>
                  <a:gd name="connsiteY37" fmla="*/ 245600 h 899925"/>
                  <a:gd name="connsiteX38" fmla="*/ 1424506 w 1437733"/>
                  <a:gd name="connsiteY38" fmla="*/ 245600 h 899925"/>
                  <a:gd name="connsiteX39" fmla="*/ 1424506 w 1437733"/>
                  <a:gd name="connsiteY39" fmla="*/ 245312 h 899925"/>
                  <a:gd name="connsiteX40" fmla="*/ 1424506 w 1437733"/>
                  <a:gd name="connsiteY40" fmla="*/ 245312 h 899925"/>
                  <a:gd name="connsiteX41" fmla="*/ 1424506 w 1437733"/>
                  <a:gd name="connsiteY41" fmla="*/ 245312 h 899925"/>
                  <a:gd name="connsiteX42" fmla="*/ 1423068 w 1437733"/>
                  <a:gd name="connsiteY42" fmla="*/ 240135 h 899925"/>
                  <a:gd name="connsiteX43" fmla="*/ 1434572 w 1437733"/>
                  <a:gd name="connsiteY43" fmla="*/ 267744 h 899925"/>
                  <a:gd name="connsiteX44" fmla="*/ 1399486 w 1437733"/>
                  <a:gd name="connsiteY44" fmla="*/ 346543 h 899925"/>
                  <a:gd name="connsiteX45" fmla="*/ 171488 w 1437733"/>
                  <a:gd name="connsiteY45" fmla="*/ 890371 h 899925"/>
                  <a:gd name="connsiteX46" fmla="*/ 171488 w 1437733"/>
                  <a:gd name="connsiteY46" fmla="*/ 890371 h 899925"/>
                  <a:gd name="connsiteX47" fmla="*/ 65943 w 1437733"/>
                  <a:gd name="connsiteY47" fmla="*/ 872252 h 899925"/>
                  <a:gd name="connsiteX48" fmla="*/ 65943 w 1437733"/>
                  <a:gd name="connsiteY48" fmla="*/ 872252 h 899925"/>
                  <a:gd name="connsiteX49" fmla="*/ 18204 w 1437733"/>
                  <a:gd name="connsiteY49" fmla="*/ 799493 h 899925"/>
                  <a:gd name="connsiteX50" fmla="*/ 86 w 1437733"/>
                  <a:gd name="connsiteY50" fmla="*/ 714655 h 899925"/>
                  <a:gd name="connsiteX51" fmla="*/ 59904 w 1437733"/>
                  <a:gd name="connsiteY51" fmla="*/ 624640 h 899925"/>
                  <a:gd name="connsiteX52" fmla="*/ 67094 w 1437733"/>
                  <a:gd name="connsiteY52" fmla="*/ 621476 h 899925"/>
                  <a:gd name="connsiteX53" fmla="*/ 126624 w 1437733"/>
                  <a:gd name="connsiteY53" fmla="*/ 595018 h 899925"/>
                  <a:gd name="connsiteX54" fmla="*/ 257189 w 1437733"/>
                  <a:gd name="connsiteY54" fmla="*/ 537213 h 899925"/>
                  <a:gd name="connsiteX55" fmla="*/ 1289052 w 1437733"/>
                  <a:gd name="connsiteY55" fmla="*/ 79949 h 899925"/>
                  <a:gd name="connsiteX56" fmla="*/ 1322413 w 1437733"/>
                  <a:gd name="connsiteY56" fmla="*/ 0 h 899925"/>
                  <a:gd name="connsiteX57" fmla="*/ 1339955 w 1437733"/>
                  <a:gd name="connsiteY57" fmla="*/ 42275 h 899925"/>
                  <a:gd name="connsiteX58" fmla="*/ 1322125 w 1437733"/>
                  <a:gd name="connsiteY58" fmla="*/ 111296 h 899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1437733" h="899925">
                    <a:moveTo>
                      <a:pt x="1320687" y="108996"/>
                    </a:moveTo>
                    <a:lnTo>
                      <a:pt x="75146" y="660876"/>
                    </a:lnTo>
                    <a:cubicBezTo>
                      <a:pt x="50414" y="671804"/>
                      <a:pt x="42074" y="691648"/>
                      <a:pt x="41498" y="712354"/>
                    </a:cubicBezTo>
                    <a:cubicBezTo>
                      <a:pt x="40636" y="736799"/>
                      <a:pt x="49551" y="762682"/>
                      <a:pt x="56741" y="779937"/>
                    </a:cubicBezTo>
                    <a:cubicBezTo>
                      <a:pt x="63930" y="797192"/>
                      <a:pt x="76584" y="822212"/>
                      <a:pt x="94702" y="838892"/>
                    </a:cubicBezTo>
                    <a:lnTo>
                      <a:pt x="94702" y="838892"/>
                    </a:lnTo>
                    <a:cubicBezTo>
                      <a:pt x="109944" y="852984"/>
                      <a:pt x="129788" y="860749"/>
                      <a:pt x="154808" y="849821"/>
                    </a:cubicBezTo>
                    <a:lnTo>
                      <a:pt x="154808" y="849821"/>
                    </a:lnTo>
                    <a:cubicBezTo>
                      <a:pt x="154808" y="849821"/>
                      <a:pt x="1402937" y="304267"/>
                      <a:pt x="1402937" y="304267"/>
                    </a:cubicBezTo>
                    <a:cubicBezTo>
                      <a:pt x="1418179" y="292764"/>
                      <a:pt x="1426807" y="268319"/>
                      <a:pt x="1424506" y="247900"/>
                    </a:cubicBezTo>
                    <a:lnTo>
                      <a:pt x="1424506" y="247900"/>
                    </a:lnTo>
                    <a:cubicBezTo>
                      <a:pt x="1424506" y="247900"/>
                      <a:pt x="1424506" y="247900"/>
                      <a:pt x="1424506" y="247900"/>
                    </a:cubicBezTo>
                    <a:lnTo>
                      <a:pt x="1424506" y="247900"/>
                    </a:lnTo>
                    <a:cubicBezTo>
                      <a:pt x="1424506" y="247900"/>
                      <a:pt x="1424506" y="247325"/>
                      <a:pt x="1424506" y="247325"/>
                    </a:cubicBezTo>
                    <a:lnTo>
                      <a:pt x="1424506" y="247325"/>
                    </a:lnTo>
                    <a:cubicBezTo>
                      <a:pt x="1424506" y="247325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6750"/>
                      <a:pt x="1424506" y="246750"/>
                    </a:cubicBezTo>
                    <a:lnTo>
                      <a:pt x="1424506" y="246750"/>
                    </a:lnTo>
                    <a:cubicBezTo>
                      <a:pt x="1424506" y="246750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175"/>
                      <a:pt x="1424506" y="246175"/>
                    </a:cubicBezTo>
                    <a:lnTo>
                      <a:pt x="1424506" y="246175"/>
                    </a:lnTo>
                    <a:cubicBezTo>
                      <a:pt x="1424506" y="246175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600"/>
                      <a:pt x="1424506" y="245600"/>
                    </a:cubicBezTo>
                    <a:lnTo>
                      <a:pt x="1424506" y="245600"/>
                    </a:lnTo>
                    <a:cubicBezTo>
                      <a:pt x="1424506" y="245600"/>
                      <a:pt x="1424506" y="245312"/>
                      <a:pt x="1424506" y="245312"/>
                    </a:cubicBezTo>
                    <a:lnTo>
                      <a:pt x="1424506" y="245312"/>
                    </a:lnTo>
                    <a:cubicBezTo>
                      <a:pt x="1424506" y="245312"/>
                      <a:pt x="1424506" y="245312"/>
                      <a:pt x="1424506" y="245312"/>
                    </a:cubicBezTo>
                    <a:cubicBezTo>
                      <a:pt x="1424219" y="243586"/>
                      <a:pt x="1423643" y="241861"/>
                      <a:pt x="1423068" y="240135"/>
                    </a:cubicBezTo>
                    <a:lnTo>
                      <a:pt x="1434572" y="267744"/>
                    </a:lnTo>
                    <a:cubicBezTo>
                      <a:pt x="1444350" y="297078"/>
                      <a:pt x="1431121" y="334464"/>
                      <a:pt x="1399486" y="346543"/>
                    </a:cubicBezTo>
                    <a:lnTo>
                      <a:pt x="171488" y="890371"/>
                    </a:lnTo>
                    <a:lnTo>
                      <a:pt x="171488" y="890371"/>
                    </a:lnTo>
                    <a:cubicBezTo>
                      <a:pt x="127199" y="910214"/>
                      <a:pt x="92114" y="896697"/>
                      <a:pt x="65943" y="872252"/>
                    </a:cubicBezTo>
                    <a:lnTo>
                      <a:pt x="65943" y="872252"/>
                    </a:lnTo>
                    <a:cubicBezTo>
                      <a:pt x="42361" y="850683"/>
                      <a:pt x="26831" y="820199"/>
                      <a:pt x="18204" y="799493"/>
                    </a:cubicBezTo>
                    <a:cubicBezTo>
                      <a:pt x="9576" y="778787"/>
                      <a:pt x="-1065" y="746577"/>
                      <a:pt x="86" y="714655"/>
                    </a:cubicBezTo>
                    <a:cubicBezTo>
                      <a:pt x="1236" y="678994"/>
                      <a:pt x="15903" y="644196"/>
                      <a:pt x="59904" y="624640"/>
                    </a:cubicBezTo>
                    <a:lnTo>
                      <a:pt x="67094" y="621476"/>
                    </a:lnTo>
                    <a:lnTo>
                      <a:pt x="126624" y="595018"/>
                    </a:lnTo>
                    <a:lnTo>
                      <a:pt x="257189" y="537213"/>
                    </a:lnTo>
                    <a:lnTo>
                      <a:pt x="1289052" y="79949"/>
                    </a:lnTo>
                    <a:cubicBezTo>
                      <a:pt x="1321837" y="60393"/>
                      <a:pt x="1331615" y="33360"/>
                      <a:pt x="1322413" y="0"/>
                    </a:cubicBezTo>
                    <a:lnTo>
                      <a:pt x="1339955" y="42275"/>
                    </a:lnTo>
                    <a:cubicBezTo>
                      <a:pt x="1348871" y="71322"/>
                      <a:pt x="1341106" y="93753"/>
                      <a:pt x="1322125" y="111296"/>
                    </a:cubicBezTo>
                    <a:close/>
                  </a:path>
                </a:pathLst>
              </a:custGeom>
              <a:solidFill>
                <a:srgbClr val="96640A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6" name="Freihandform: Form 45">
                <a:extLst>
                  <a:ext uri="{FF2B5EF4-FFF2-40B4-BE49-F238E27FC236}">
                    <a16:creationId xmlns:a16="http://schemas.microsoft.com/office/drawing/2014/main" id="{21FD71A0-EBC6-EF0C-8D4C-803B1BAEFD9B}"/>
                  </a:ext>
                </a:extLst>
              </p:cNvPr>
              <p:cNvSpPr/>
              <p:nvPr/>
            </p:nvSpPr>
            <p:spPr>
              <a:xfrm>
                <a:off x="239303" y="4630922"/>
                <a:ext cx="675542" cy="1492290"/>
              </a:xfrm>
              <a:custGeom>
                <a:avLst/>
                <a:gdLst>
                  <a:gd name="connsiteX0" fmla="*/ 616300 w 675542"/>
                  <a:gd name="connsiteY0" fmla="*/ 1492291 h 1492290"/>
                  <a:gd name="connsiteX1" fmla="*/ 0 w 675542"/>
                  <a:gd name="connsiteY1" fmla="*/ 26170 h 1492290"/>
                  <a:gd name="connsiteX2" fmla="*/ 59243 w 675542"/>
                  <a:gd name="connsiteY2" fmla="*/ 0 h 1492290"/>
                  <a:gd name="connsiteX3" fmla="*/ 675543 w 675542"/>
                  <a:gd name="connsiteY3" fmla="*/ 1466120 h 1492290"/>
                  <a:gd name="connsiteX4" fmla="*/ 616300 w 675542"/>
                  <a:gd name="connsiteY4" fmla="*/ 1492291 h 14922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75542" h="1492290">
                    <a:moveTo>
                      <a:pt x="616300" y="1492291"/>
                    </a:moveTo>
                    <a:lnTo>
                      <a:pt x="0" y="26170"/>
                    </a:lnTo>
                    <a:lnTo>
                      <a:pt x="59243" y="0"/>
                    </a:lnTo>
                    <a:lnTo>
                      <a:pt x="675543" y="1466120"/>
                    </a:lnTo>
                    <a:lnTo>
                      <a:pt x="616300" y="1492291"/>
                    </a:lnTo>
                    <a:close/>
                  </a:path>
                </a:pathLst>
              </a:custGeom>
              <a:solidFill>
                <a:srgbClr val="BE8219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7" name="Freihandform: Form 46">
                <a:extLst>
                  <a:ext uri="{FF2B5EF4-FFF2-40B4-BE49-F238E27FC236}">
                    <a16:creationId xmlns:a16="http://schemas.microsoft.com/office/drawing/2014/main" id="{3AC1FD9C-41E8-ACCA-9C66-2BD7183391DC}"/>
                  </a:ext>
                </a:extLst>
              </p:cNvPr>
              <p:cNvSpPr/>
              <p:nvPr/>
            </p:nvSpPr>
            <p:spPr>
              <a:xfrm>
                <a:off x="997959" y="6090140"/>
                <a:ext cx="224410" cy="163946"/>
              </a:xfrm>
              <a:custGeom>
                <a:avLst/>
                <a:gdLst>
                  <a:gd name="connsiteX0" fmla="*/ 0 w 224410"/>
                  <a:gd name="connsiteY0" fmla="*/ 87714 h 163946"/>
                  <a:gd name="connsiteX1" fmla="*/ 197860 w 224410"/>
                  <a:gd name="connsiteY1" fmla="*/ 0 h 163946"/>
                  <a:gd name="connsiteX2" fmla="*/ 222017 w 224410"/>
                  <a:gd name="connsiteY2" fmla="*/ 58955 h 163946"/>
                  <a:gd name="connsiteX3" fmla="*/ 192396 w 224410"/>
                  <a:gd name="connsiteY3" fmla="*/ 102381 h 163946"/>
                  <a:gd name="connsiteX4" fmla="*/ 121937 w 224410"/>
                  <a:gd name="connsiteY4" fmla="*/ 101231 h 163946"/>
                  <a:gd name="connsiteX5" fmla="*/ 75923 w 224410"/>
                  <a:gd name="connsiteY5" fmla="*/ 153284 h 163946"/>
                  <a:gd name="connsiteX6" fmla="*/ 23295 w 224410"/>
                  <a:gd name="connsiteY6" fmla="*/ 144369 h 163946"/>
                  <a:gd name="connsiteX7" fmla="*/ 288 w 224410"/>
                  <a:gd name="connsiteY7" fmla="*/ 87714 h 163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4410" h="163946">
                    <a:moveTo>
                      <a:pt x="0" y="87714"/>
                    </a:moveTo>
                    <a:lnTo>
                      <a:pt x="197860" y="0"/>
                    </a:lnTo>
                    <a:lnTo>
                      <a:pt x="222017" y="58955"/>
                    </a:lnTo>
                    <a:cubicBezTo>
                      <a:pt x="230645" y="79949"/>
                      <a:pt x="214828" y="102669"/>
                      <a:pt x="192396" y="102381"/>
                    </a:cubicBezTo>
                    <a:lnTo>
                      <a:pt x="121937" y="101231"/>
                    </a:lnTo>
                    <a:lnTo>
                      <a:pt x="75923" y="153284"/>
                    </a:lnTo>
                    <a:cubicBezTo>
                      <a:pt x="60393" y="170827"/>
                      <a:pt x="32210" y="165938"/>
                      <a:pt x="23295" y="144369"/>
                    </a:cubicBezTo>
                    <a:lnTo>
                      <a:pt x="288" y="87714"/>
                    </a:lnTo>
                    <a:close/>
                  </a:path>
                </a:pathLst>
              </a:custGeom>
              <a:solidFill>
                <a:srgbClr val="BF3900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8" name="Freihandform: Form 47">
                <a:extLst>
                  <a:ext uri="{FF2B5EF4-FFF2-40B4-BE49-F238E27FC236}">
                    <a16:creationId xmlns:a16="http://schemas.microsoft.com/office/drawing/2014/main" id="{FD21ACDD-3228-E906-098A-5CF1E4181A41}"/>
                  </a:ext>
                </a:extLst>
              </p:cNvPr>
              <p:cNvSpPr/>
              <p:nvPr/>
            </p:nvSpPr>
            <p:spPr>
              <a:xfrm>
                <a:off x="693116" y="4680099"/>
                <a:ext cx="849245" cy="490624"/>
              </a:xfrm>
              <a:custGeom>
                <a:avLst/>
                <a:gdLst>
                  <a:gd name="connsiteX0" fmla="*/ 0 w 849245"/>
                  <a:gd name="connsiteY0" fmla="*/ 349994 h 490624"/>
                  <a:gd name="connsiteX1" fmla="*/ 790002 w 849245"/>
                  <a:gd name="connsiteY1" fmla="*/ 0 h 490624"/>
                  <a:gd name="connsiteX2" fmla="*/ 849246 w 849245"/>
                  <a:gd name="connsiteY2" fmla="*/ 140630 h 490624"/>
                  <a:gd name="connsiteX3" fmla="*/ 59243 w 849245"/>
                  <a:gd name="connsiteY3" fmla="*/ 490624 h 490624"/>
                  <a:gd name="connsiteX4" fmla="*/ 0 w 849245"/>
                  <a:gd name="connsiteY4" fmla="*/ 349994 h 490624"/>
                  <a:gd name="connsiteX5" fmla="*/ 0 w 849245"/>
                  <a:gd name="connsiteY5" fmla="*/ 349994 h 490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9245" h="490624">
                    <a:moveTo>
                      <a:pt x="0" y="349994"/>
                    </a:moveTo>
                    <a:lnTo>
                      <a:pt x="790002" y="0"/>
                    </a:lnTo>
                    <a:lnTo>
                      <a:pt x="849246" y="140630"/>
                    </a:lnTo>
                    <a:lnTo>
                      <a:pt x="59243" y="490624"/>
                    </a:lnTo>
                    <a:lnTo>
                      <a:pt x="0" y="349994"/>
                    </a:lnTo>
                    <a:lnTo>
                      <a:pt x="0" y="349994"/>
                    </a:lnTo>
                    <a:close/>
                  </a:path>
                </a:pathLst>
              </a:custGeom>
              <a:solidFill>
                <a:srgbClr val="BE8219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36" name="Textfeld 35">
              <a:extLst>
                <a:ext uri="{FF2B5EF4-FFF2-40B4-BE49-F238E27FC236}">
                  <a16:creationId xmlns:a16="http://schemas.microsoft.com/office/drawing/2014/main" id="{E66CEDDC-A7C6-16A6-B0FE-CB200115D8E8}"/>
                </a:ext>
              </a:extLst>
            </p:cNvPr>
            <p:cNvSpPr txBox="1"/>
            <p:nvPr/>
          </p:nvSpPr>
          <p:spPr>
            <a:xfrm rot="20184000">
              <a:off x="484787" y="4474299"/>
              <a:ext cx="1106393" cy="344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de-DE" sz="1000" spc="0" baseline="0" dirty="0">
                  <a:ln/>
                  <a:solidFill>
                    <a:srgbClr val="000000"/>
                  </a:solidFill>
                  <a:latin typeface="Comic Sans MS" panose="030F0702030302020204" pitchFamily="66" charset="0"/>
                  <a:cs typeface="Arial"/>
                  <a:sym typeface="Arial"/>
                  <a:rtl val="0"/>
                </a:rPr>
                <a:t>Blitzlesen</a:t>
              </a:r>
              <a:endParaRPr lang="de-DE" sz="1600" spc="0" baseline="0" dirty="0">
                <a:ln/>
                <a:solidFill>
                  <a:srgbClr val="000000"/>
                </a:solidFill>
                <a:latin typeface="Comic Sans MS" panose="030F0702030302020204" pitchFamily="66" charset="0"/>
                <a:cs typeface="Arial"/>
                <a:sym typeface="Arial"/>
                <a:rtl val="0"/>
              </a:endParaRPr>
            </a:p>
          </p:txBody>
        </p:sp>
        <p:grpSp>
          <p:nvGrpSpPr>
            <p:cNvPr id="37" name="Grafik 15">
              <a:extLst>
                <a:ext uri="{FF2B5EF4-FFF2-40B4-BE49-F238E27FC236}">
                  <a16:creationId xmlns:a16="http://schemas.microsoft.com/office/drawing/2014/main" id="{334E1F79-84BB-BFE6-D187-B9D826E0D46E}"/>
                </a:ext>
              </a:extLst>
            </p:cNvPr>
            <p:cNvGrpSpPr/>
            <p:nvPr/>
          </p:nvGrpSpPr>
          <p:grpSpPr>
            <a:xfrm>
              <a:off x="1014926" y="4755160"/>
              <a:ext cx="312607" cy="1056308"/>
              <a:chOff x="1014926" y="4755160"/>
              <a:chExt cx="312607" cy="1056308"/>
            </a:xfrm>
          </p:grpSpPr>
          <p:sp>
            <p:nvSpPr>
              <p:cNvPr id="38" name="Freihandform: Form 37">
                <a:extLst>
                  <a:ext uri="{FF2B5EF4-FFF2-40B4-BE49-F238E27FC236}">
                    <a16:creationId xmlns:a16="http://schemas.microsoft.com/office/drawing/2014/main" id="{1259ED43-4B0C-B57A-C1A7-D7A90F8C665F}"/>
                  </a:ext>
                </a:extLst>
              </p:cNvPr>
              <p:cNvSpPr/>
              <p:nvPr/>
            </p:nvSpPr>
            <p:spPr>
              <a:xfrm>
                <a:off x="1031894" y="4793409"/>
                <a:ext cx="275508" cy="868513"/>
              </a:xfrm>
              <a:custGeom>
                <a:avLst/>
                <a:gdLst>
                  <a:gd name="connsiteX0" fmla="*/ 275509 w 275508"/>
                  <a:gd name="connsiteY0" fmla="*/ 227769 h 868513"/>
                  <a:gd name="connsiteX1" fmla="*/ 155010 w 275508"/>
                  <a:gd name="connsiteY1" fmla="*/ 351144 h 868513"/>
                  <a:gd name="connsiteX2" fmla="*/ 128552 w 275508"/>
                  <a:gd name="connsiteY2" fmla="*/ 0 h 868513"/>
                  <a:gd name="connsiteX3" fmla="*/ 127689 w 275508"/>
                  <a:gd name="connsiteY3" fmla="*/ 575 h 868513"/>
                  <a:gd name="connsiteX4" fmla="*/ 0 w 275508"/>
                  <a:gd name="connsiteY4" fmla="*/ 142931 h 868513"/>
                  <a:gd name="connsiteX5" fmla="*/ 37386 w 275508"/>
                  <a:gd name="connsiteY5" fmla="*/ 574887 h 868513"/>
                  <a:gd name="connsiteX6" fmla="*/ 165938 w 275508"/>
                  <a:gd name="connsiteY6" fmla="*/ 462728 h 868513"/>
                  <a:gd name="connsiteX7" fmla="*/ 219717 w 275508"/>
                  <a:gd name="connsiteY7" fmla="*/ 868514 h 868513"/>
                  <a:gd name="connsiteX8" fmla="*/ 275509 w 275508"/>
                  <a:gd name="connsiteY8" fmla="*/ 227769 h 86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75508" h="868513">
                    <a:moveTo>
                      <a:pt x="275509" y="227769"/>
                    </a:moveTo>
                    <a:lnTo>
                      <a:pt x="155010" y="351144"/>
                    </a:lnTo>
                    <a:lnTo>
                      <a:pt x="128552" y="0"/>
                    </a:lnTo>
                    <a:lnTo>
                      <a:pt x="127689" y="575"/>
                    </a:lnTo>
                    <a:lnTo>
                      <a:pt x="0" y="142931"/>
                    </a:lnTo>
                    <a:lnTo>
                      <a:pt x="37386" y="574887"/>
                    </a:lnTo>
                    <a:lnTo>
                      <a:pt x="165938" y="462728"/>
                    </a:lnTo>
                    <a:lnTo>
                      <a:pt x="219717" y="868514"/>
                    </a:lnTo>
                    <a:lnTo>
                      <a:pt x="275509" y="227769"/>
                    </a:lnTo>
                    <a:close/>
                  </a:path>
                </a:pathLst>
              </a:custGeom>
              <a:solidFill>
                <a:srgbClr val="D24A43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 dirty="0"/>
              </a:p>
            </p:txBody>
          </p:sp>
          <p:sp>
            <p:nvSpPr>
              <p:cNvPr id="39" name="Freihandform: Form 38">
                <a:extLst>
                  <a:ext uri="{FF2B5EF4-FFF2-40B4-BE49-F238E27FC236}">
                    <a16:creationId xmlns:a16="http://schemas.microsoft.com/office/drawing/2014/main" id="{CAB39390-FD9F-2F4E-EBE5-F6E9D5209166}"/>
                  </a:ext>
                </a:extLst>
              </p:cNvPr>
              <p:cNvSpPr/>
              <p:nvPr/>
            </p:nvSpPr>
            <p:spPr>
              <a:xfrm>
                <a:off x="1031894" y="4893777"/>
                <a:ext cx="219429" cy="672954"/>
              </a:xfrm>
              <a:custGeom>
                <a:avLst/>
                <a:gdLst>
                  <a:gd name="connsiteX0" fmla="*/ 37962 w 219429"/>
                  <a:gd name="connsiteY0" fmla="*/ 0 h 672954"/>
                  <a:gd name="connsiteX1" fmla="*/ 63844 w 219429"/>
                  <a:gd name="connsiteY1" fmla="*/ 402047 h 672954"/>
                  <a:gd name="connsiteX2" fmla="*/ 195559 w 219429"/>
                  <a:gd name="connsiteY2" fmla="*/ 286725 h 672954"/>
                  <a:gd name="connsiteX3" fmla="*/ 219429 w 219429"/>
                  <a:gd name="connsiteY3" fmla="*/ 672955 h 672954"/>
                  <a:gd name="connsiteX4" fmla="*/ 165938 w 219429"/>
                  <a:gd name="connsiteY4" fmla="*/ 362360 h 672954"/>
                  <a:gd name="connsiteX5" fmla="*/ 37386 w 219429"/>
                  <a:gd name="connsiteY5" fmla="*/ 474519 h 672954"/>
                  <a:gd name="connsiteX6" fmla="*/ 0 w 219429"/>
                  <a:gd name="connsiteY6" fmla="*/ 42563 h 672954"/>
                  <a:gd name="connsiteX7" fmla="*/ 37962 w 219429"/>
                  <a:gd name="connsiteY7" fmla="*/ 0 h 67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9429" h="672954">
                    <a:moveTo>
                      <a:pt x="37962" y="0"/>
                    </a:moveTo>
                    <a:lnTo>
                      <a:pt x="63844" y="402047"/>
                    </a:lnTo>
                    <a:lnTo>
                      <a:pt x="195559" y="286725"/>
                    </a:lnTo>
                    <a:lnTo>
                      <a:pt x="219429" y="672955"/>
                    </a:lnTo>
                    <a:lnTo>
                      <a:pt x="165938" y="362360"/>
                    </a:lnTo>
                    <a:lnTo>
                      <a:pt x="37386" y="474519"/>
                    </a:lnTo>
                    <a:lnTo>
                      <a:pt x="0" y="42563"/>
                    </a:lnTo>
                    <a:lnTo>
                      <a:pt x="37962" y="0"/>
                    </a:lnTo>
                    <a:close/>
                  </a:path>
                </a:pathLst>
              </a:custGeom>
              <a:solidFill>
                <a:srgbClr val="F6F6F6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0" name="Freihandform: Form 39">
                <a:extLst>
                  <a:ext uri="{FF2B5EF4-FFF2-40B4-BE49-F238E27FC236}">
                    <a16:creationId xmlns:a16="http://schemas.microsoft.com/office/drawing/2014/main" id="{EB191B1B-D4D3-F997-7FB1-A07C02106657}"/>
                  </a:ext>
                </a:extLst>
              </p:cNvPr>
              <p:cNvSpPr/>
              <p:nvPr/>
            </p:nvSpPr>
            <p:spPr>
              <a:xfrm>
                <a:off x="1121046" y="4793409"/>
                <a:ext cx="186356" cy="732197"/>
              </a:xfrm>
              <a:custGeom>
                <a:avLst/>
                <a:gdLst>
                  <a:gd name="connsiteX0" fmla="*/ 39400 w 186356"/>
                  <a:gd name="connsiteY0" fmla="*/ 0 h 732197"/>
                  <a:gd name="connsiteX1" fmla="*/ 0 w 186356"/>
                  <a:gd name="connsiteY1" fmla="*/ 43138 h 732197"/>
                  <a:gd name="connsiteX2" fmla="*/ 37386 w 186356"/>
                  <a:gd name="connsiteY2" fmla="*/ 421891 h 732197"/>
                  <a:gd name="connsiteX3" fmla="*/ 138042 w 186356"/>
                  <a:gd name="connsiteY3" fmla="*/ 324111 h 732197"/>
                  <a:gd name="connsiteX4" fmla="*/ 138617 w 186356"/>
                  <a:gd name="connsiteY4" fmla="*/ 732198 h 732197"/>
                  <a:gd name="connsiteX5" fmla="*/ 186357 w 186356"/>
                  <a:gd name="connsiteY5" fmla="*/ 227769 h 732197"/>
                  <a:gd name="connsiteX6" fmla="*/ 65858 w 186356"/>
                  <a:gd name="connsiteY6" fmla="*/ 351144 h 732197"/>
                  <a:gd name="connsiteX7" fmla="*/ 39400 w 186356"/>
                  <a:gd name="connsiteY7" fmla="*/ 0 h 732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6356" h="732197">
                    <a:moveTo>
                      <a:pt x="39400" y="0"/>
                    </a:moveTo>
                    <a:lnTo>
                      <a:pt x="0" y="43138"/>
                    </a:lnTo>
                    <a:lnTo>
                      <a:pt x="37386" y="421891"/>
                    </a:lnTo>
                    <a:lnTo>
                      <a:pt x="138042" y="324111"/>
                    </a:lnTo>
                    <a:lnTo>
                      <a:pt x="138617" y="732198"/>
                    </a:lnTo>
                    <a:lnTo>
                      <a:pt x="186357" y="227769"/>
                    </a:lnTo>
                    <a:lnTo>
                      <a:pt x="65858" y="351144"/>
                    </a:lnTo>
                    <a:lnTo>
                      <a:pt x="39400" y="0"/>
                    </a:lnTo>
                    <a:close/>
                  </a:path>
                </a:pathLst>
              </a:custGeom>
              <a:solidFill>
                <a:srgbClr val="E18C44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1" name="Freihandform: Form 40">
                <a:extLst>
                  <a:ext uri="{FF2B5EF4-FFF2-40B4-BE49-F238E27FC236}">
                    <a16:creationId xmlns:a16="http://schemas.microsoft.com/office/drawing/2014/main" id="{D51FDC62-CC52-D8CC-C060-6CE1183A86A9}"/>
                  </a:ext>
                </a:extLst>
              </p:cNvPr>
              <p:cNvSpPr/>
              <p:nvPr/>
            </p:nvSpPr>
            <p:spPr>
              <a:xfrm>
                <a:off x="1014926" y="4755160"/>
                <a:ext cx="312607" cy="1056308"/>
              </a:xfrm>
              <a:custGeom>
                <a:avLst/>
                <a:gdLst>
                  <a:gd name="connsiteX0" fmla="*/ 240135 w 312607"/>
                  <a:gd name="connsiteY0" fmla="*/ 1056021 h 1056308"/>
                  <a:gd name="connsiteX1" fmla="*/ 170827 w 312607"/>
                  <a:gd name="connsiteY1" fmla="*/ 533187 h 1056308"/>
                  <a:gd name="connsiteX2" fmla="*/ 40837 w 312607"/>
                  <a:gd name="connsiteY2" fmla="*/ 646496 h 1056308"/>
                  <a:gd name="connsiteX3" fmla="*/ 0 w 312607"/>
                  <a:gd name="connsiteY3" fmla="*/ 175716 h 1056308"/>
                  <a:gd name="connsiteX4" fmla="*/ 158748 w 312607"/>
                  <a:gd name="connsiteY4" fmla="*/ 0 h 1056308"/>
                  <a:gd name="connsiteX5" fmla="*/ 185494 w 312607"/>
                  <a:gd name="connsiteY5" fmla="*/ 352582 h 1056308"/>
                  <a:gd name="connsiteX6" fmla="*/ 312607 w 312607"/>
                  <a:gd name="connsiteY6" fmla="*/ 222593 h 1056308"/>
                  <a:gd name="connsiteX7" fmla="*/ 240135 w 312607"/>
                  <a:gd name="connsiteY7" fmla="*/ 1056308 h 1056308"/>
                  <a:gd name="connsiteX8" fmla="*/ 194984 w 312607"/>
                  <a:gd name="connsiteY8" fmla="*/ 468767 h 1056308"/>
                  <a:gd name="connsiteX9" fmla="*/ 233233 w 312607"/>
                  <a:gd name="connsiteY9" fmla="*/ 757793 h 1056308"/>
                  <a:gd name="connsiteX10" fmla="*/ 272058 w 312607"/>
                  <a:gd name="connsiteY10" fmla="*/ 310019 h 1056308"/>
                  <a:gd name="connsiteX11" fmla="*/ 158173 w 312607"/>
                  <a:gd name="connsiteY11" fmla="*/ 426492 h 1056308"/>
                  <a:gd name="connsiteX12" fmla="*/ 132003 w 312607"/>
                  <a:gd name="connsiteY12" fmla="*/ 77073 h 1056308"/>
                  <a:gd name="connsiteX13" fmla="*/ 33648 w 312607"/>
                  <a:gd name="connsiteY13" fmla="*/ 186932 h 1056308"/>
                  <a:gd name="connsiteX14" fmla="*/ 67583 w 312607"/>
                  <a:gd name="connsiteY14" fmla="*/ 580064 h 1056308"/>
                  <a:gd name="connsiteX15" fmla="*/ 194984 w 312607"/>
                  <a:gd name="connsiteY15" fmla="*/ 469055 h 10563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2607" h="1056308">
                    <a:moveTo>
                      <a:pt x="240135" y="1056021"/>
                    </a:moveTo>
                    <a:lnTo>
                      <a:pt x="170827" y="533187"/>
                    </a:lnTo>
                    <a:lnTo>
                      <a:pt x="40837" y="646496"/>
                    </a:lnTo>
                    <a:lnTo>
                      <a:pt x="0" y="175716"/>
                    </a:lnTo>
                    <a:lnTo>
                      <a:pt x="158748" y="0"/>
                    </a:lnTo>
                    <a:lnTo>
                      <a:pt x="185494" y="352582"/>
                    </a:lnTo>
                    <a:lnTo>
                      <a:pt x="312607" y="222593"/>
                    </a:lnTo>
                    <a:lnTo>
                      <a:pt x="240135" y="1056308"/>
                    </a:lnTo>
                    <a:close/>
                    <a:moveTo>
                      <a:pt x="194984" y="468767"/>
                    </a:moveTo>
                    <a:lnTo>
                      <a:pt x="233233" y="757793"/>
                    </a:lnTo>
                    <a:lnTo>
                      <a:pt x="272058" y="310019"/>
                    </a:lnTo>
                    <a:lnTo>
                      <a:pt x="158173" y="426492"/>
                    </a:lnTo>
                    <a:lnTo>
                      <a:pt x="132003" y="77073"/>
                    </a:lnTo>
                    <a:lnTo>
                      <a:pt x="33648" y="186932"/>
                    </a:lnTo>
                    <a:lnTo>
                      <a:pt x="67583" y="580064"/>
                    </a:lnTo>
                    <a:lnTo>
                      <a:pt x="194984" y="469055"/>
                    </a:lnTo>
                    <a:close/>
                  </a:path>
                </a:pathLst>
              </a:custGeom>
              <a:solidFill>
                <a:srgbClr val="292E36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</p:grpSp>
      <p:pic>
        <p:nvPicPr>
          <p:cNvPr id="49" name="Grafik 48">
            <a:extLst>
              <a:ext uri="{FF2B5EF4-FFF2-40B4-BE49-F238E27FC236}">
                <a16:creationId xmlns:a16="http://schemas.microsoft.com/office/drawing/2014/main" id="{47B240D7-0EE5-1213-40C1-D45F525A988F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708" y="4115658"/>
            <a:ext cx="2101290" cy="231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38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7098C8-8438-1EE2-9CFC-30F370ED2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BCF00FD-BA5F-93EF-BD8C-2FF35AF100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3D81A9-2B2D-7330-8036-756D298C3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5006AD-3FC9-8502-498F-ED8692CC9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7504E0-6CF6-C3DE-9CB0-EF57C1081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3939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7D37A32-763F-EA9A-0100-F21F912EB2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AE84BEB-F935-1234-5397-AADCEC4129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42475D-873D-1BB5-1242-EE0CFC5611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350446-5261-8FA2-2423-76A00DA52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2D2FFD-1D27-A586-BC2E-5DE0342B9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3535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9340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469FE2FA-F900-D457-D508-360262FF4D4C}"/>
              </a:ext>
            </a:extLst>
          </p:cNvPr>
          <p:cNvSpPr txBox="1"/>
          <p:nvPr userDrawn="1"/>
        </p:nvSpPr>
        <p:spPr>
          <a:xfrm>
            <a:off x="550863" y="6455150"/>
            <a:ext cx="7334576" cy="3322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" dirty="0">
              <a:solidFill>
                <a:schemeClr val="tx1"/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de-DE" sz="800" dirty="0">
                <a:solidFill>
                  <a:schemeClr val="tx1"/>
                </a:solidFill>
              </a:rPr>
            </a:br>
            <a:r>
              <a:rPr lang="de-DE" sz="800" dirty="0">
                <a:solidFill>
                  <a:schemeClr val="tx1"/>
                </a:solidFill>
              </a:rPr>
              <a:t>Abbildungen: stock.adobe.com | </a:t>
            </a:r>
            <a:r>
              <a:rPr lang="de-DE" sz="800" dirty="0" err="1">
                <a:solidFill>
                  <a:schemeClr val="tx1"/>
                </a:solidFill>
              </a:rPr>
              <a:t>MIRARTIilustrations</a:t>
            </a:r>
            <a:r>
              <a:rPr lang="de-DE" sz="800" dirty="0">
                <a:solidFill>
                  <a:schemeClr val="tx1"/>
                </a:solidFill>
              </a:rPr>
              <a:t> (Blitze); ShutterStock.com RF | NikWB (Stoppuhr) | </a:t>
            </a:r>
            <a:r>
              <a:rPr lang="de-DE" sz="800" dirty="0" err="1">
                <a:solidFill>
                  <a:schemeClr val="tx1"/>
                </a:solidFill>
              </a:rPr>
              <a:t>Belozersky</a:t>
            </a:r>
            <a:r>
              <a:rPr lang="de-DE" sz="800" dirty="0">
                <a:solidFill>
                  <a:schemeClr val="tx1"/>
                </a:solidFill>
              </a:rPr>
              <a:t> (Bücher); Friederike </a:t>
            </a:r>
            <a:r>
              <a:rPr lang="de-DE" sz="800" dirty="0" err="1">
                <a:solidFill>
                  <a:schemeClr val="tx1"/>
                </a:solidFill>
              </a:rPr>
              <a:t>Ablang</a:t>
            </a:r>
            <a:r>
              <a:rPr lang="de-DE" sz="800" dirty="0">
                <a:solidFill>
                  <a:schemeClr val="tx1"/>
                </a:solidFill>
              </a:rPr>
              <a:t> (Zebra) </a:t>
            </a:r>
            <a:br>
              <a:rPr lang="de-DE" sz="800" dirty="0">
                <a:solidFill>
                  <a:schemeClr val="tx1"/>
                </a:solidFill>
              </a:rPr>
            </a:br>
            <a:endParaRPr lang="de-DE" sz="800" dirty="0">
              <a:solidFill>
                <a:schemeClr val="tx1"/>
              </a:solidFill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CEC2A03-CF27-304E-71E5-4616944AD7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55661" y="5352712"/>
            <a:ext cx="1021866" cy="927248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A01F32D5-59CC-78EF-4ADB-DB3B756DE09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981560">
            <a:off x="10525299" y="5161896"/>
            <a:ext cx="1349348" cy="122668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DE1B5E91-AEA0-B600-273C-713382CB430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388393">
            <a:off x="10827426" y="5415296"/>
            <a:ext cx="249628" cy="52376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EE397481-766F-5365-07FE-2A05D3B6F7A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286356">
            <a:off x="11280055" y="5653341"/>
            <a:ext cx="390822" cy="459916"/>
          </a:xfrm>
          <a:prstGeom prst="rect">
            <a:avLst/>
          </a:prstGeom>
        </p:spPr>
      </p:pic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3A8823B3-3903-EFF9-7CB7-2A48023BCE51}"/>
              </a:ext>
            </a:extLst>
          </p:cNvPr>
          <p:cNvGrpSpPr/>
          <p:nvPr userDrawn="1"/>
        </p:nvGrpSpPr>
        <p:grpSpPr>
          <a:xfrm>
            <a:off x="550863" y="5056869"/>
            <a:ext cx="1144512" cy="1273526"/>
            <a:chOff x="166381" y="4110623"/>
            <a:chExt cx="2061012" cy="2293339"/>
          </a:xfrm>
        </p:grpSpPr>
        <p:grpSp>
          <p:nvGrpSpPr>
            <p:cNvPr id="13" name="Grafik 15">
              <a:extLst>
                <a:ext uri="{FF2B5EF4-FFF2-40B4-BE49-F238E27FC236}">
                  <a16:creationId xmlns:a16="http://schemas.microsoft.com/office/drawing/2014/main" id="{440366CE-5D54-0403-16DE-62ACDE8FC078}"/>
                </a:ext>
              </a:extLst>
            </p:cNvPr>
            <p:cNvGrpSpPr/>
            <p:nvPr/>
          </p:nvGrpSpPr>
          <p:grpSpPr>
            <a:xfrm>
              <a:off x="166381" y="4110623"/>
              <a:ext cx="2061012" cy="2293339"/>
              <a:chOff x="166381" y="4110623"/>
              <a:chExt cx="2061012" cy="2293339"/>
            </a:xfrm>
          </p:grpSpPr>
          <p:sp>
            <p:nvSpPr>
              <p:cNvPr id="20" name="Freihandform: Form 19">
                <a:extLst>
                  <a:ext uri="{FF2B5EF4-FFF2-40B4-BE49-F238E27FC236}">
                    <a16:creationId xmlns:a16="http://schemas.microsoft.com/office/drawing/2014/main" id="{B8D72E90-E479-AF55-BB9F-E4C5411260AF}"/>
                  </a:ext>
                </a:extLst>
              </p:cNvPr>
              <p:cNvSpPr/>
              <p:nvPr/>
            </p:nvSpPr>
            <p:spPr>
              <a:xfrm>
                <a:off x="166381" y="4110623"/>
                <a:ext cx="2056699" cy="2267967"/>
              </a:xfrm>
              <a:custGeom>
                <a:avLst/>
                <a:gdLst>
                  <a:gd name="connsiteX0" fmla="*/ 60556 w 2056699"/>
                  <a:gd name="connsiteY0" fmla="*/ 551933 h 2267967"/>
                  <a:gd name="connsiteX1" fmla="*/ 1293730 w 2056699"/>
                  <a:gd name="connsiteY1" fmla="*/ 5517 h 2267967"/>
                  <a:gd name="connsiteX2" fmla="*/ 1374830 w 2056699"/>
                  <a:gd name="connsiteY2" fmla="*/ 36577 h 2267967"/>
                  <a:gd name="connsiteX3" fmla="*/ 2056700 w 2056699"/>
                  <a:gd name="connsiteY3" fmla="*/ 1659145 h 2267967"/>
                  <a:gd name="connsiteX4" fmla="*/ 2046921 w 2056699"/>
                  <a:gd name="connsiteY4" fmla="*/ 1716950 h 2267967"/>
                  <a:gd name="connsiteX5" fmla="*/ 807132 w 2056699"/>
                  <a:gd name="connsiteY5" fmla="*/ 2267967 h 2267967"/>
                  <a:gd name="connsiteX6" fmla="*/ 741562 w 2056699"/>
                  <a:gd name="connsiteY6" fmla="*/ 2260202 h 2267967"/>
                  <a:gd name="connsiteX7" fmla="*/ 638894 w 2056699"/>
                  <a:gd name="connsiteY7" fmla="*/ 2188018 h 2267967"/>
                  <a:gd name="connsiteX8" fmla="*/ 21731 w 2056699"/>
                  <a:gd name="connsiteY8" fmla="*/ 719309 h 2267967"/>
                  <a:gd name="connsiteX9" fmla="*/ 50202 w 2056699"/>
                  <a:gd name="connsiteY9" fmla="*/ 557110 h 2267967"/>
                  <a:gd name="connsiteX10" fmla="*/ 60268 w 2056699"/>
                  <a:gd name="connsiteY10" fmla="*/ 552221 h 2267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056699" h="2267967">
                    <a:moveTo>
                      <a:pt x="60556" y="551933"/>
                    </a:moveTo>
                    <a:cubicBezTo>
                      <a:pt x="480433" y="365864"/>
                      <a:pt x="870689" y="193024"/>
                      <a:pt x="1293730" y="5517"/>
                    </a:cubicBezTo>
                    <a:cubicBezTo>
                      <a:pt x="1329966" y="-7712"/>
                      <a:pt x="1356712" y="2929"/>
                      <a:pt x="1374830" y="36577"/>
                    </a:cubicBezTo>
                    <a:cubicBezTo>
                      <a:pt x="1612377" y="601398"/>
                      <a:pt x="1818577" y="1092885"/>
                      <a:pt x="2056700" y="1659145"/>
                    </a:cubicBezTo>
                    <a:lnTo>
                      <a:pt x="2046921" y="1716950"/>
                    </a:lnTo>
                    <a:lnTo>
                      <a:pt x="807132" y="2267967"/>
                    </a:lnTo>
                    <a:lnTo>
                      <a:pt x="741562" y="2260202"/>
                    </a:lnTo>
                    <a:lnTo>
                      <a:pt x="638894" y="2188018"/>
                    </a:lnTo>
                    <a:lnTo>
                      <a:pt x="21731" y="719309"/>
                    </a:lnTo>
                    <a:cubicBezTo>
                      <a:pt x="-5590" y="654314"/>
                      <a:pt x="-17668" y="592771"/>
                      <a:pt x="50202" y="557110"/>
                    </a:cubicBezTo>
                    <a:cubicBezTo>
                      <a:pt x="53366" y="555384"/>
                      <a:pt x="56817" y="553659"/>
                      <a:pt x="60268" y="552221"/>
                    </a:cubicBezTo>
                    <a:close/>
                  </a:path>
                </a:pathLst>
              </a:custGeom>
              <a:solidFill>
                <a:srgbClr val="FFB423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 dirty="0"/>
              </a:p>
            </p:txBody>
          </p:sp>
          <p:sp>
            <p:nvSpPr>
              <p:cNvPr id="21" name="Freihandform: Form 20">
                <a:extLst>
                  <a:ext uri="{FF2B5EF4-FFF2-40B4-BE49-F238E27FC236}">
                    <a16:creationId xmlns:a16="http://schemas.microsoft.com/office/drawing/2014/main" id="{ECA5F21D-CAD6-F386-E86B-6CCCF1B00983}"/>
                  </a:ext>
                </a:extLst>
              </p:cNvPr>
              <p:cNvSpPr/>
              <p:nvPr/>
            </p:nvSpPr>
            <p:spPr>
              <a:xfrm>
                <a:off x="811531" y="5592902"/>
                <a:ext cx="1363810" cy="741721"/>
              </a:xfrm>
              <a:custGeom>
                <a:avLst/>
                <a:gdLst>
                  <a:gd name="connsiteX0" fmla="*/ 67942 w 1363810"/>
                  <a:gd name="connsiteY0" fmla="*/ 541527 h 741721"/>
                  <a:gd name="connsiteX1" fmla="*/ 1289901 w 1363810"/>
                  <a:gd name="connsiteY1" fmla="*/ 0 h 741721"/>
                  <a:gd name="connsiteX2" fmla="*/ 1363811 w 1363810"/>
                  <a:gd name="connsiteY2" fmla="*/ 176003 h 741721"/>
                  <a:gd name="connsiteX3" fmla="*/ 99577 w 1363810"/>
                  <a:gd name="connsiteY3" fmla="*/ 735936 h 741721"/>
                  <a:gd name="connsiteX4" fmla="*/ 67654 w 1363810"/>
                  <a:gd name="connsiteY4" fmla="*/ 541527 h 7417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3810" h="741721">
                    <a:moveTo>
                      <a:pt x="67942" y="541527"/>
                    </a:moveTo>
                    <a:lnTo>
                      <a:pt x="1289901" y="0"/>
                    </a:lnTo>
                    <a:cubicBezTo>
                      <a:pt x="1291914" y="83975"/>
                      <a:pt x="1306005" y="116760"/>
                      <a:pt x="1363811" y="176003"/>
                    </a:cubicBezTo>
                    <a:lnTo>
                      <a:pt x="99577" y="735936"/>
                    </a:lnTo>
                    <a:cubicBezTo>
                      <a:pt x="6398" y="776198"/>
                      <a:pt x="-52845" y="595018"/>
                      <a:pt x="67654" y="541527"/>
                    </a:cubicBezTo>
                    <a:close/>
                  </a:path>
                </a:pathLst>
              </a:custGeom>
              <a:solidFill>
                <a:srgbClr val="FFFFFF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2" name="Freihandform: Form 21">
                <a:extLst>
                  <a:ext uri="{FF2B5EF4-FFF2-40B4-BE49-F238E27FC236}">
                    <a16:creationId xmlns:a16="http://schemas.microsoft.com/office/drawing/2014/main" id="{5863EE73-CF27-A68A-40B4-73C1564F5C68}"/>
                  </a:ext>
                </a:extLst>
              </p:cNvPr>
              <p:cNvSpPr/>
              <p:nvPr/>
            </p:nvSpPr>
            <p:spPr>
              <a:xfrm>
                <a:off x="823681" y="5607281"/>
                <a:ext cx="1352235" cy="637006"/>
              </a:xfrm>
              <a:custGeom>
                <a:avLst/>
                <a:gdLst>
                  <a:gd name="connsiteX0" fmla="*/ 1290405 w 1352235"/>
                  <a:gd name="connsiteY0" fmla="*/ 77936 h 637006"/>
                  <a:gd name="connsiteX1" fmla="*/ 768146 w 1352235"/>
                  <a:gd name="connsiteY1" fmla="*/ 304843 h 637006"/>
                  <a:gd name="connsiteX2" fmla="*/ 1287241 w 1352235"/>
                  <a:gd name="connsiteY2" fmla="*/ 67008 h 637006"/>
                  <a:gd name="connsiteX3" fmla="*/ 1283503 w 1352235"/>
                  <a:gd name="connsiteY3" fmla="*/ 46302 h 637006"/>
                  <a:gd name="connsiteX4" fmla="*/ 59531 w 1352235"/>
                  <a:gd name="connsiteY4" fmla="*/ 588691 h 637006"/>
                  <a:gd name="connsiteX5" fmla="*/ 6327 w 1352235"/>
                  <a:gd name="connsiteY5" fmla="*/ 637006 h 637006"/>
                  <a:gd name="connsiteX6" fmla="*/ 0 w 1352235"/>
                  <a:gd name="connsiteY6" fmla="*/ 578626 h 637006"/>
                  <a:gd name="connsiteX7" fmla="*/ 30197 w 1352235"/>
                  <a:gd name="connsiteY7" fmla="*/ 555619 h 637006"/>
                  <a:gd name="connsiteX8" fmla="*/ 1283503 w 1352235"/>
                  <a:gd name="connsiteY8" fmla="*/ 4314 h 637006"/>
                  <a:gd name="connsiteX9" fmla="*/ 1284078 w 1352235"/>
                  <a:gd name="connsiteY9" fmla="*/ 0 h 637006"/>
                  <a:gd name="connsiteX10" fmla="*/ 1285516 w 1352235"/>
                  <a:gd name="connsiteY10" fmla="*/ 3451 h 637006"/>
                  <a:gd name="connsiteX11" fmla="*/ 1285516 w 1352235"/>
                  <a:gd name="connsiteY11" fmla="*/ 3451 h 637006"/>
                  <a:gd name="connsiteX12" fmla="*/ 1285516 w 1352235"/>
                  <a:gd name="connsiteY12" fmla="*/ 3451 h 637006"/>
                  <a:gd name="connsiteX13" fmla="*/ 1352236 w 1352235"/>
                  <a:gd name="connsiteY13" fmla="*/ 161912 h 637006"/>
                  <a:gd name="connsiteX14" fmla="*/ 1327216 w 1352235"/>
                  <a:gd name="connsiteY14" fmla="*/ 138905 h 637006"/>
                  <a:gd name="connsiteX15" fmla="*/ 912227 w 1352235"/>
                  <a:gd name="connsiteY15" fmla="*/ 318359 h 637006"/>
                  <a:gd name="connsiteX16" fmla="*/ 1319451 w 1352235"/>
                  <a:gd name="connsiteY16" fmla="*/ 129990 h 637006"/>
                  <a:gd name="connsiteX17" fmla="*/ 1304784 w 1352235"/>
                  <a:gd name="connsiteY17" fmla="*/ 108996 h 637006"/>
                  <a:gd name="connsiteX18" fmla="*/ 621764 w 1352235"/>
                  <a:gd name="connsiteY18" fmla="*/ 405498 h 637006"/>
                  <a:gd name="connsiteX19" fmla="*/ 1297594 w 1352235"/>
                  <a:gd name="connsiteY19" fmla="*/ 95479 h 637006"/>
                  <a:gd name="connsiteX20" fmla="*/ 1290980 w 1352235"/>
                  <a:gd name="connsiteY20" fmla="*/ 78511 h 637006"/>
                  <a:gd name="connsiteX21" fmla="*/ 1290980 w 1352235"/>
                  <a:gd name="connsiteY21" fmla="*/ 78511 h 637006"/>
                  <a:gd name="connsiteX22" fmla="*/ 107558 w 1352235"/>
                  <a:gd name="connsiteY22" fmla="*/ 596169 h 637006"/>
                  <a:gd name="connsiteX23" fmla="*/ 532037 w 1352235"/>
                  <a:gd name="connsiteY23" fmla="*/ 408087 h 637006"/>
                  <a:gd name="connsiteX24" fmla="*/ 107558 w 1352235"/>
                  <a:gd name="connsiteY24" fmla="*/ 596169 h 637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352235" h="637006">
                    <a:moveTo>
                      <a:pt x="1290405" y="77936"/>
                    </a:moveTo>
                    <a:lnTo>
                      <a:pt x="768146" y="304843"/>
                    </a:lnTo>
                    <a:lnTo>
                      <a:pt x="1287241" y="67008"/>
                    </a:lnTo>
                    <a:cubicBezTo>
                      <a:pt x="1285516" y="60393"/>
                      <a:pt x="1284365" y="53491"/>
                      <a:pt x="1283503" y="46302"/>
                    </a:cubicBezTo>
                    <a:lnTo>
                      <a:pt x="59531" y="588691"/>
                    </a:lnTo>
                    <a:cubicBezTo>
                      <a:pt x="41413" y="596744"/>
                      <a:pt x="14092" y="618888"/>
                      <a:pt x="6327" y="637006"/>
                    </a:cubicBezTo>
                    <a:lnTo>
                      <a:pt x="0" y="578626"/>
                    </a:lnTo>
                    <a:cubicBezTo>
                      <a:pt x="8052" y="569135"/>
                      <a:pt x="17830" y="561370"/>
                      <a:pt x="30197" y="555619"/>
                    </a:cubicBezTo>
                    <a:lnTo>
                      <a:pt x="1283503" y="4314"/>
                    </a:lnTo>
                    <a:lnTo>
                      <a:pt x="1284078" y="0"/>
                    </a:lnTo>
                    <a:lnTo>
                      <a:pt x="1285516" y="3451"/>
                    </a:lnTo>
                    <a:lnTo>
                      <a:pt x="1285516" y="3451"/>
                    </a:lnTo>
                    <a:cubicBezTo>
                      <a:pt x="1285516" y="3451"/>
                      <a:pt x="1285516" y="3451"/>
                      <a:pt x="1285516" y="3451"/>
                    </a:cubicBezTo>
                    <a:lnTo>
                      <a:pt x="1352236" y="161912"/>
                    </a:lnTo>
                    <a:cubicBezTo>
                      <a:pt x="1343033" y="154722"/>
                      <a:pt x="1334693" y="146957"/>
                      <a:pt x="1327216" y="138905"/>
                    </a:cubicBezTo>
                    <a:lnTo>
                      <a:pt x="912227" y="318359"/>
                    </a:lnTo>
                    <a:lnTo>
                      <a:pt x="1319451" y="129990"/>
                    </a:lnTo>
                    <a:cubicBezTo>
                      <a:pt x="1313987" y="123375"/>
                      <a:pt x="1309098" y="116185"/>
                      <a:pt x="1304784" y="108996"/>
                    </a:cubicBezTo>
                    <a:lnTo>
                      <a:pt x="621764" y="405498"/>
                    </a:lnTo>
                    <a:lnTo>
                      <a:pt x="1297594" y="95479"/>
                    </a:lnTo>
                    <a:cubicBezTo>
                      <a:pt x="1295006" y="90015"/>
                      <a:pt x="1292705" y="84263"/>
                      <a:pt x="1290980" y="78511"/>
                    </a:cubicBezTo>
                    <a:lnTo>
                      <a:pt x="1290980" y="78511"/>
                    </a:lnTo>
                    <a:close/>
                    <a:moveTo>
                      <a:pt x="107558" y="596169"/>
                    </a:moveTo>
                    <a:cubicBezTo>
                      <a:pt x="214253" y="571149"/>
                      <a:pt x="519670" y="414126"/>
                      <a:pt x="532037" y="408087"/>
                    </a:cubicBezTo>
                    <a:lnTo>
                      <a:pt x="107558" y="596169"/>
                    </a:lnTo>
                    <a:close/>
                  </a:path>
                </a:pathLst>
              </a:custGeom>
              <a:solidFill>
                <a:srgbClr val="B0B0B0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3" name="Freihandform: Form 22">
                <a:extLst>
                  <a:ext uri="{FF2B5EF4-FFF2-40B4-BE49-F238E27FC236}">
                    <a16:creationId xmlns:a16="http://schemas.microsoft.com/office/drawing/2014/main" id="{5E022E05-204E-FB6A-5235-AA5F59A90645}"/>
                  </a:ext>
                </a:extLst>
              </p:cNvPr>
              <p:cNvSpPr/>
              <p:nvPr/>
            </p:nvSpPr>
            <p:spPr>
              <a:xfrm>
                <a:off x="789659" y="5504037"/>
                <a:ext cx="1437733" cy="899925"/>
              </a:xfrm>
              <a:custGeom>
                <a:avLst/>
                <a:gdLst>
                  <a:gd name="connsiteX0" fmla="*/ 1320687 w 1437733"/>
                  <a:gd name="connsiteY0" fmla="*/ 108996 h 899925"/>
                  <a:gd name="connsiteX1" fmla="*/ 75146 w 1437733"/>
                  <a:gd name="connsiteY1" fmla="*/ 660876 h 899925"/>
                  <a:gd name="connsiteX2" fmla="*/ 41498 w 1437733"/>
                  <a:gd name="connsiteY2" fmla="*/ 712354 h 899925"/>
                  <a:gd name="connsiteX3" fmla="*/ 56741 w 1437733"/>
                  <a:gd name="connsiteY3" fmla="*/ 779937 h 899925"/>
                  <a:gd name="connsiteX4" fmla="*/ 94702 w 1437733"/>
                  <a:gd name="connsiteY4" fmla="*/ 838892 h 899925"/>
                  <a:gd name="connsiteX5" fmla="*/ 94702 w 1437733"/>
                  <a:gd name="connsiteY5" fmla="*/ 838892 h 899925"/>
                  <a:gd name="connsiteX6" fmla="*/ 154808 w 1437733"/>
                  <a:gd name="connsiteY6" fmla="*/ 849821 h 899925"/>
                  <a:gd name="connsiteX7" fmla="*/ 154808 w 1437733"/>
                  <a:gd name="connsiteY7" fmla="*/ 849821 h 899925"/>
                  <a:gd name="connsiteX8" fmla="*/ 1402937 w 1437733"/>
                  <a:gd name="connsiteY8" fmla="*/ 304267 h 899925"/>
                  <a:gd name="connsiteX9" fmla="*/ 1424506 w 1437733"/>
                  <a:gd name="connsiteY9" fmla="*/ 247900 h 899925"/>
                  <a:gd name="connsiteX10" fmla="*/ 1424506 w 1437733"/>
                  <a:gd name="connsiteY10" fmla="*/ 247900 h 899925"/>
                  <a:gd name="connsiteX11" fmla="*/ 1424506 w 1437733"/>
                  <a:gd name="connsiteY11" fmla="*/ 247900 h 899925"/>
                  <a:gd name="connsiteX12" fmla="*/ 1424506 w 1437733"/>
                  <a:gd name="connsiteY12" fmla="*/ 247900 h 899925"/>
                  <a:gd name="connsiteX13" fmla="*/ 1424506 w 1437733"/>
                  <a:gd name="connsiteY13" fmla="*/ 247325 h 899925"/>
                  <a:gd name="connsiteX14" fmla="*/ 1424506 w 1437733"/>
                  <a:gd name="connsiteY14" fmla="*/ 247325 h 899925"/>
                  <a:gd name="connsiteX15" fmla="*/ 1424506 w 1437733"/>
                  <a:gd name="connsiteY15" fmla="*/ 247038 h 899925"/>
                  <a:gd name="connsiteX16" fmla="*/ 1424506 w 1437733"/>
                  <a:gd name="connsiteY16" fmla="*/ 247038 h 899925"/>
                  <a:gd name="connsiteX17" fmla="*/ 1424506 w 1437733"/>
                  <a:gd name="connsiteY17" fmla="*/ 247038 h 899925"/>
                  <a:gd name="connsiteX18" fmla="*/ 1424506 w 1437733"/>
                  <a:gd name="connsiteY18" fmla="*/ 247038 h 899925"/>
                  <a:gd name="connsiteX19" fmla="*/ 1424506 w 1437733"/>
                  <a:gd name="connsiteY19" fmla="*/ 247038 h 899925"/>
                  <a:gd name="connsiteX20" fmla="*/ 1424506 w 1437733"/>
                  <a:gd name="connsiteY20" fmla="*/ 247038 h 899925"/>
                  <a:gd name="connsiteX21" fmla="*/ 1424506 w 1437733"/>
                  <a:gd name="connsiteY21" fmla="*/ 246750 h 899925"/>
                  <a:gd name="connsiteX22" fmla="*/ 1424506 w 1437733"/>
                  <a:gd name="connsiteY22" fmla="*/ 246750 h 899925"/>
                  <a:gd name="connsiteX23" fmla="*/ 1424506 w 1437733"/>
                  <a:gd name="connsiteY23" fmla="*/ 246462 h 899925"/>
                  <a:gd name="connsiteX24" fmla="*/ 1424506 w 1437733"/>
                  <a:gd name="connsiteY24" fmla="*/ 246462 h 899925"/>
                  <a:gd name="connsiteX25" fmla="*/ 1424506 w 1437733"/>
                  <a:gd name="connsiteY25" fmla="*/ 246462 h 899925"/>
                  <a:gd name="connsiteX26" fmla="*/ 1424506 w 1437733"/>
                  <a:gd name="connsiteY26" fmla="*/ 246462 h 899925"/>
                  <a:gd name="connsiteX27" fmla="*/ 1424506 w 1437733"/>
                  <a:gd name="connsiteY27" fmla="*/ 246462 h 899925"/>
                  <a:gd name="connsiteX28" fmla="*/ 1424506 w 1437733"/>
                  <a:gd name="connsiteY28" fmla="*/ 246462 h 899925"/>
                  <a:gd name="connsiteX29" fmla="*/ 1424506 w 1437733"/>
                  <a:gd name="connsiteY29" fmla="*/ 246175 h 899925"/>
                  <a:gd name="connsiteX30" fmla="*/ 1424506 w 1437733"/>
                  <a:gd name="connsiteY30" fmla="*/ 246175 h 899925"/>
                  <a:gd name="connsiteX31" fmla="*/ 1424506 w 1437733"/>
                  <a:gd name="connsiteY31" fmla="*/ 245887 h 899925"/>
                  <a:gd name="connsiteX32" fmla="*/ 1424506 w 1437733"/>
                  <a:gd name="connsiteY32" fmla="*/ 245887 h 899925"/>
                  <a:gd name="connsiteX33" fmla="*/ 1424506 w 1437733"/>
                  <a:gd name="connsiteY33" fmla="*/ 245887 h 899925"/>
                  <a:gd name="connsiteX34" fmla="*/ 1424506 w 1437733"/>
                  <a:gd name="connsiteY34" fmla="*/ 245887 h 899925"/>
                  <a:gd name="connsiteX35" fmla="*/ 1424506 w 1437733"/>
                  <a:gd name="connsiteY35" fmla="*/ 245887 h 899925"/>
                  <a:gd name="connsiteX36" fmla="*/ 1424506 w 1437733"/>
                  <a:gd name="connsiteY36" fmla="*/ 245887 h 899925"/>
                  <a:gd name="connsiteX37" fmla="*/ 1424506 w 1437733"/>
                  <a:gd name="connsiteY37" fmla="*/ 245600 h 899925"/>
                  <a:gd name="connsiteX38" fmla="*/ 1424506 w 1437733"/>
                  <a:gd name="connsiteY38" fmla="*/ 245600 h 899925"/>
                  <a:gd name="connsiteX39" fmla="*/ 1424506 w 1437733"/>
                  <a:gd name="connsiteY39" fmla="*/ 245312 h 899925"/>
                  <a:gd name="connsiteX40" fmla="*/ 1424506 w 1437733"/>
                  <a:gd name="connsiteY40" fmla="*/ 245312 h 899925"/>
                  <a:gd name="connsiteX41" fmla="*/ 1424506 w 1437733"/>
                  <a:gd name="connsiteY41" fmla="*/ 245312 h 899925"/>
                  <a:gd name="connsiteX42" fmla="*/ 1423068 w 1437733"/>
                  <a:gd name="connsiteY42" fmla="*/ 240135 h 899925"/>
                  <a:gd name="connsiteX43" fmla="*/ 1434572 w 1437733"/>
                  <a:gd name="connsiteY43" fmla="*/ 267744 h 899925"/>
                  <a:gd name="connsiteX44" fmla="*/ 1399486 w 1437733"/>
                  <a:gd name="connsiteY44" fmla="*/ 346543 h 899925"/>
                  <a:gd name="connsiteX45" fmla="*/ 171488 w 1437733"/>
                  <a:gd name="connsiteY45" fmla="*/ 890371 h 899925"/>
                  <a:gd name="connsiteX46" fmla="*/ 171488 w 1437733"/>
                  <a:gd name="connsiteY46" fmla="*/ 890371 h 899925"/>
                  <a:gd name="connsiteX47" fmla="*/ 65943 w 1437733"/>
                  <a:gd name="connsiteY47" fmla="*/ 872252 h 899925"/>
                  <a:gd name="connsiteX48" fmla="*/ 65943 w 1437733"/>
                  <a:gd name="connsiteY48" fmla="*/ 872252 h 899925"/>
                  <a:gd name="connsiteX49" fmla="*/ 18204 w 1437733"/>
                  <a:gd name="connsiteY49" fmla="*/ 799493 h 899925"/>
                  <a:gd name="connsiteX50" fmla="*/ 86 w 1437733"/>
                  <a:gd name="connsiteY50" fmla="*/ 714655 h 899925"/>
                  <a:gd name="connsiteX51" fmla="*/ 59904 w 1437733"/>
                  <a:gd name="connsiteY51" fmla="*/ 624640 h 899925"/>
                  <a:gd name="connsiteX52" fmla="*/ 67094 w 1437733"/>
                  <a:gd name="connsiteY52" fmla="*/ 621476 h 899925"/>
                  <a:gd name="connsiteX53" fmla="*/ 126624 w 1437733"/>
                  <a:gd name="connsiteY53" fmla="*/ 595018 h 899925"/>
                  <a:gd name="connsiteX54" fmla="*/ 257189 w 1437733"/>
                  <a:gd name="connsiteY54" fmla="*/ 537213 h 899925"/>
                  <a:gd name="connsiteX55" fmla="*/ 1289052 w 1437733"/>
                  <a:gd name="connsiteY55" fmla="*/ 79949 h 899925"/>
                  <a:gd name="connsiteX56" fmla="*/ 1322413 w 1437733"/>
                  <a:gd name="connsiteY56" fmla="*/ 0 h 899925"/>
                  <a:gd name="connsiteX57" fmla="*/ 1339955 w 1437733"/>
                  <a:gd name="connsiteY57" fmla="*/ 42275 h 899925"/>
                  <a:gd name="connsiteX58" fmla="*/ 1322125 w 1437733"/>
                  <a:gd name="connsiteY58" fmla="*/ 111296 h 899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1437733" h="899925">
                    <a:moveTo>
                      <a:pt x="1320687" y="108996"/>
                    </a:moveTo>
                    <a:lnTo>
                      <a:pt x="75146" y="660876"/>
                    </a:lnTo>
                    <a:cubicBezTo>
                      <a:pt x="50414" y="671804"/>
                      <a:pt x="42074" y="691648"/>
                      <a:pt x="41498" y="712354"/>
                    </a:cubicBezTo>
                    <a:cubicBezTo>
                      <a:pt x="40636" y="736799"/>
                      <a:pt x="49551" y="762682"/>
                      <a:pt x="56741" y="779937"/>
                    </a:cubicBezTo>
                    <a:cubicBezTo>
                      <a:pt x="63930" y="797192"/>
                      <a:pt x="76584" y="822212"/>
                      <a:pt x="94702" y="838892"/>
                    </a:cubicBezTo>
                    <a:lnTo>
                      <a:pt x="94702" y="838892"/>
                    </a:lnTo>
                    <a:cubicBezTo>
                      <a:pt x="109944" y="852984"/>
                      <a:pt x="129788" y="860749"/>
                      <a:pt x="154808" y="849821"/>
                    </a:cubicBezTo>
                    <a:lnTo>
                      <a:pt x="154808" y="849821"/>
                    </a:lnTo>
                    <a:cubicBezTo>
                      <a:pt x="154808" y="849821"/>
                      <a:pt x="1402937" y="304267"/>
                      <a:pt x="1402937" y="304267"/>
                    </a:cubicBezTo>
                    <a:cubicBezTo>
                      <a:pt x="1418179" y="292764"/>
                      <a:pt x="1426807" y="268319"/>
                      <a:pt x="1424506" y="247900"/>
                    </a:cubicBezTo>
                    <a:lnTo>
                      <a:pt x="1424506" y="247900"/>
                    </a:lnTo>
                    <a:cubicBezTo>
                      <a:pt x="1424506" y="247900"/>
                      <a:pt x="1424506" y="247900"/>
                      <a:pt x="1424506" y="247900"/>
                    </a:cubicBezTo>
                    <a:lnTo>
                      <a:pt x="1424506" y="247900"/>
                    </a:lnTo>
                    <a:cubicBezTo>
                      <a:pt x="1424506" y="247900"/>
                      <a:pt x="1424506" y="247325"/>
                      <a:pt x="1424506" y="247325"/>
                    </a:cubicBezTo>
                    <a:lnTo>
                      <a:pt x="1424506" y="247325"/>
                    </a:lnTo>
                    <a:cubicBezTo>
                      <a:pt x="1424506" y="247325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6750"/>
                      <a:pt x="1424506" y="246750"/>
                    </a:cubicBezTo>
                    <a:lnTo>
                      <a:pt x="1424506" y="246750"/>
                    </a:lnTo>
                    <a:cubicBezTo>
                      <a:pt x="1424506" y="246750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175"/>
                      <a:pt x="1424506" y="246175"/>
                    </a:cubicBezTo>
                    <a:lnTo>
                      <a:pt x="1424506" y="246175"/>
                    </a:lnTo>
                    <a:cubicBezTo>
                      <a:pt x="1424506" y="246175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600"/>
                      <a:pt x="1424506" y="245600"/>
                    </a:cubicBezTo>
                    <a:lnTo>
                      <a:pt x="1424506" y="245600"/>
                    </a:lnTo>
                    <a:cubicBezTo>
                      <a:pt x="1424506" y="245600"/>
                      <a:pt x="1424506" y="245312"/>
                      <a:pt x="1424506" y="245312"/>
                    </a:cubicBezTo>
                    <a:lnTo>
                      <a:pt x="1424506" y="245312"/>
                    </a:lnTo>
                    <a:cubicBezTo>
                      <a:pt x="1424506" y="245312"/>
                      <a:pt x="1424506" y="245312"/>
                      <a:pt x="1424506" y="245312"/>
                    </a:cubicBezTo>
                    <a:cubicBezTo>
                      <a:pt x="1424219" y="243586"/>
                      <a:pt x="1423643" y="241861"/>
                      <a:pt x="1423068" y="240135"/>
                    </a:cubicBezTo>
                    <a:lnTo>
                      <a:pt x="1434572" y="267744"/>
                    </a:lnTo>
                    <a:cubicBezTo>
                      <a:pt x="1444350" y="297078"/>
                      <a:pt x="1431121" y="334464"/>
                      <a:pt x="1399486" y="346543"/>
                    </a:cubicBezTo>
                    <a:lnTo>
                      <a:pt x="171488" y="890371"/>
                    </a:lnTo>
                    <a:lnTo>
                      <a:pt x="171488" y="890371"/>
                    </a:lnTo>
                    <a:cubicBezTo>
                      <a:pt x="127199" y="910214"/>
                      <a:pt x="92114" y="896697"/>
                      <a:pt x="65943" y="872252"/>
                    </a:cubicBezTo>
                    <a:lnTo>
                      <a:pt x="65943" y="872252"/>
                    </a:lnTo>
                    <a:cubicBezTo>
                      <a:pt x="42361" y="850683"/>
                      <a:pt x="26831" y="820199"/>
                      <a:pt x="18204" y="799493"/>
                    </a:cubicBezTo>
                    <a:cubicBezTo>
                      <a:pt x="9576" y="778787"/>
                      <a:pt x="-1065" y="746577"/>
                      <a:pt x="86" y="714655"/>
                    </a:cubicBezTo>
                    <a:cubicBezTo>
                      <a:pt x="1236" y="678994"/>
                      <a:pt x="15903" y="644196"/>
                      <a:pt x="59904" y="624640"/>
                    </a:cubicBezTo>
                    <a:lnTo>
                      <a:pt x="67094" y="621476"/>
                    </a:lnTo>
                    <a:lnTo>
                      <a:pt x="126624" y="595018"/>
                    </a:lnTo>
                    <a:lnTo>
                      <a:pt x="257189" y="537213"/>
                    </a:lnTo>
                    <a:lnTo>
                      <a:pt x="1289052" y="79949"/>
                    </a:lnTo>
                    <a:cubicBezTo>
                      <a:pt x="1321837" y="60393"/>
                      <a:pt x="1331615" y="33360"/>
                      <a:pt x="1322413" y="0"/>
                    </a:cubicBezTo>
                    <a:lnTo>
                      <a:pt x="1339955" y="42275"/>
                    </a:lnTo>
                    <a:cubicBezTo>
                      <a:pt x="1348871" y="71322"/>
                      <a:pt x="1341106" y="93753"/>
                      <a:pt x="1322125" y="111296"/>
                    </a:cubicBezTo>
                    <a:close/>
                  </a:path>
                </a:pathLst>
              </a:custGeom>
              <a:solidFill>
                <a:srgbClr val="96640A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4" name="Freihandform: Form 23">
                <a:extLst>
                  <a:ext uri="{FF2B5EF4-FFF2-40B4-BE49-F238E27FC236}">
                    <a16:creationId xmlns:a16="http://schemas.microsoft.com/office/drawing/2014/main" id="{D08A7748-7365-4E8E-CEA9-72BC379BDD93}"/>
                  </a:ext>
                </a:extLst>
              </p:cNvPr>
              <p:cNvSpPr/>
              <p:nvPr/>
            </p:nvSpPr>
            <p:spPr>
              <a:xfrm>
                <a:off x="239303" y="4630922"/>
                <a:ext cx="675542" cy="1492290"/>
              </a:xfrm>
              <a:custGeom>
                <a:avLst/>
                <a:gdLst>
                  <a:gd name="connsiteX0" fmla="*/ 616300 w 675542"/>
                  <a:gd name="connsiteY0" fmla="*/ 1492291 h 1492290"/>
                  <a:gd name="connsiteX1" fmla="*/ 0 w 675542"/>
                  <a:gd name="connsiteY1" fmla="*/ 26170 h 1492290"/>
                  <a:gd name="connsiteX2" fmla="*/ 59243 w 675542"/>
                  <a:gd name="connsiteY2" fmla="*/ 0 h 1492290"/>
                  <a:gd name="connsiteX3" fmla="*/ 675543 w 675542"/>
                  <a:gd name="connsiteY3" fmla="*/ 1466120 h 1492290"/>
                  <a:gd name="connsiteX4" fmla="*/ 616300 w 675542"/>
                  <a:gd name="connsiteY4" fmla="*/ 1492291 h 14922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75542" h="1492290">
                    <a:moveTo>
                      <a:pt x="616300" y="1492291"/>
                    </a:moveTo>
                    <a:lnTo>
                      <a:pt x="0" y="26170"/>
                    </a:lnTo>
                    <a:lnTo>
                      <a:pt x="59243" y="0"/>
                    </a:lnTo>
                    <a:lnTo>
                      <a:pt x="675543" y="1466120"/>
                    </a:lnTo>
                    <a:lnTo>
                      <a:pt x="616300" y="1492291"/>
                    </a:lnTo>
                    <a:close/>
                  </a:path>
                </a:pathLst>
              </a:custGeom>
              <a:solidFill>
                <a:srgbClr val="BE8219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5" name="Freihandform: Form 24">
                <a:extLst>
                  <a:ext uri="{FF2B5EF4-FFF2-40B4-BE49-F238E27FC236}">
                    <a16:creationId xmlns:a16="http://schemas.microsoft.com/office/drawing/2014/main" id="{2A5C89BE-BA22-B5F2-598D-A2073C004871}"/>
                  </a:ext>
                </a:extLst>
              </p:cNvPr>
              <p:cNvSpPr/>
              <p:nvPr/>
            </p:nvSpPr>
            <p:spPr>
              <a:xfrm>
                <a:off x="997959" y="6090140"/>
                <a:ext cx="224410" cy="163946"/>
              </a:xfrm>
              <a:custGeom>
                <a:avLst/>
                <a:gdLst>
                  <a:gd name="connsiteX0" fmla="*/ 0 w 224410"/>
                  <a:gd name="connsiteY0" fmla="*/ 87714 h 163946"/>
                  <a:gd name="connsiteX1" fmla="*/ 197860 w 224410"/>
                  <a:gd name="connsiteY1" fmla="*/ 0 h 163946"/>
                  <a:gd name="connsiteX2" fmla="*/ 222017 w 224410"/>
                  <a:gd name="connsiteY2" fmla="*/ 58955 h 163946"/>
                  <a:gd name="connsiteX3" fmla="*/ 192396 w 224410"/>
                  <a:gd name="connsiteY3" fmla="*/ 102381 h 163946"/>
                  <a:gd name="connsiteX4" fmla="*/ 121937 w 224410"/>
                  <a:gd name="connsiteY4" fmla="*/ 101231 h 163946"/>
                  <a:gd name="connsiteX5" fmla="*/ 75923 w 224410"/>
                  <a:gd name="connsiteY5" fmla="*/ 153284 h 163946"/>
                  <a:gd name="connsiteX6" fmla="*/ 23295 w 224410"/>
                  <a:gd name="connsiteY6" fmla="*/ 144369 h 163946"/>
                  <a:gd name="connsiteX7" fmla="*/ 288 w 224410"/>
                  <a:gd name="connsiteY7" fmla="*/ 87714 h 163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4410" h="163946">
                    <a:moveTo>
                      <a:pt x="0" y="87714"/>
                    </a:moveTo>
                    <a:lnTo>
                      <a:pt x="197860" y="0"/>
                    </a:lnTo>
                    <a:lnTo>
                      <a:pt x="222017" y="58955"/>
                    </a:lnTo>
                    <a:cubicBezTo>
                      <a:pt x="230645" y="79949"/>
                      <a:pt x="214828" y="102669"/>
                      <a:pt x="192396" y="102381"/>
                    </a:cubicBezTo>
                    <a:lnTo>
                      <a:pt x="121937" y="101231"/>
                    </a:lnTo>
                    <a:lnTo>
                      <a:pt x="75923" y="153284"/>
                    </a:lnTo>
                    <a:cubicBezTo>
                      <a:pt x="60393" y="170827"/>
                      <a:pt x="32210" y="165938"/>
                      <a:pt x="23295" y="144369"/>
                    </a:cubicBezTo>
                    <a:lnTo>
                      <a:pt x="288" y="87714"/>
                    </a:lnTo>
                    <a:close/>
                  </a:path>
                </a:pathLst>
              </a:custGeom>
              <a:solidFill>
                <a:srgbClr val="BF3900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6" name="Freihandform: Form 25">
                <a:extLst>
                  <a:ext uri="{FF2B5EF4-FFF2-40B4-BE49-F238E27FC236}">
                    <a16:creationId xmlns:a16="http://schemas.microsoft.com/office/drawing/2014/main" id="{9398BFEA-EE7B-F860-0034-FF4A3AF06514}"/>
                  </a:ext>
                </a:extLst>
              </p:cNvPr>
              <p:cNvSpPr/>
              <p:nvPr/>
            </p:nvSpPr>
            <p:spPr>
              <a:xfrm>
                <a:off x="693116" y="4680099"/>
                <a:ext cx="849245" cy="490624"/>
              </a:xfrm>
              <a:custGeom>
                <a:avLst/>
                <a:gdLst>
                  <a:gd name="connsiteX0" fmla="*/ 0 w 849245"/>
                  <a:gd name="connsiteY0" fmla="*/ 349994 h 490624"/>
                  <a:gd name="connsiteX1" fmla="*/ 790002 w 849245"/>
                  <a:gd name="connsiteY1" fmla="*/ 0 h 490624"/>
                  <a:gd name="connsiteX2" fmla="*/ 849246 w 849245"/>
                  <a:gd name="connsiteY2" fmla="*/ 140630 h 490624"/>
                  <a:gd name="connsiteX3" fmla="*/ 59243 w 849245"/>
                  <a:gd name="connsiteY3" fmla="*/ 490624 h 490624"/>
                  <a:gd name="connsiteX4" fmla="*/ 0 w 849245"/>
                  <a:gd name="connsiteY4" fmla="*/ 349994 h 490624"/>
                  <a:gd name="connsiteX5" fmla="*/ 0 w 849245"/>
                  <a:gd name="connsiteY5" fmla="*/ 349994 h 490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9245" h="490624">
                    <a:moveTo>
                      <a:pt x="0" y="349994"/>
                    </a:moveTo>
                    <a:lnTo>
                      <a:pt x="790002" y="0"/>
                    </a:lnTo>
                    <a:lnTo>
                      <a:pt x="849246" y="140630"/>
                    </a:lnTo>
                    <a:lnTo>
                      <a:pt x="59243" y="490624"/>
                    </a:lnTo>
                    <a:lnTo>
                      <a:pt x="0" y="349994"/>
                    </a:lnTo>
                    <a:lnTo>
                      <a:pt x="0" y="349994"/>
                    </a:lnTo>
                    <a:close/>
                  </a:path>
                </a:pathLst>
              </a:custGeom>
              <a:solidFill>
                <a:srgbClr val="BE8219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49BACAEA-363F-418C-279E-7D1CD596B450}"/>
                </a:ext>
              </a:extLst>
            </p:cNvPr>
            <p:cNvSpPr txBox="1"/>
            <p:nvPr/>
          </p:nvSpPr>
          <p:spPr>
            <a:xfrm rot="20184000">
              <a:off x="439790" y="4433695"/>
              <a:ext cx="1290745" cy="4156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de-DE" sz="900" spc="0" baseline="0" dirty="0">
                  <a:ln/>
                  <a:solidFill>
                    <a:srgbClr val="000000"/>
                  </a:solidFill>
                  <a:latin typeface="Comic Sans MS" panose="030F0702030302020204" pitchFamily="66" charset="0"/>
                  <a:cs typeface="Arial"/>
                  <a:sym typeface="Arial"/>
                  <a:rtl val="0"/>
                </a:rPr>
                <a:t>Blitzlesen</a:t>
              </a:r>
              <a:endParaRPr lang="de-DE" sz="1698" spc="0" baseline="0" dirty="0">
                <a:ln/>
                <a:solidFill>
                  <a:srgbClr val="000000"/>
                </a:solidFill>
                <a:latin typeface="Comic Sans MS" panose="030F0702030302020204" pitchFamily="66" charset="0"/>
                <a:cs typeface="Arial"/>
                <a:sym typeface="Arial"/>
                <a:rtl val="0"/>
              </a:endParaRPr>
            </a:p>
          </p:txBody>
        </p:sp>
        <p:grpSp>
          <p:nvGrpSpPr>
            <p:cNvPr id="15" name="Grafik 15">
              <a:extLst>
                <a:ext uri="{FF2B5EF4-FFF2-40B4-BE49-F238E27FC236}">
                  <a16:creationId xmlns:a16="http://schemas.microsoft.com/office/drawing/2014/main" id="{1A487DA0-C4DC-C2D0-FF03-4076526E3B7F}"/>
                </a:ext>
              </a:extLst>
            </p:cNvPr>
            <p:cNvGrpSpPr/>
            <p:nvPr/>
          </p:nvGrpSpPr>
          <p:grpSpPr>
            <a:xfrm>
              <a:off x="1014926" y="4755160"/>
              <a:ext cx="312607" cy="1056308"/>
              <a:chOff x="1014926" y="4755160"/>
              <a:chExt cx="312607" cy="1056308"/>
            </a:xfrm>
          </p:grpSpPr>
          <p:sp>
            <p:nvSpPr>
              <p:cNvPr id="16" name="Freihandform: Form 15">
                <a:extLst>
                  <a:ext uri="{FF2B5EF4-FFF2-40B4-BE49-F238E27FC236}">
                    <a16:creationId xmlns:a16="http://schemas.microsoft.com/office/drawing/2014/main" id="{915E4AF1-0066-D01F-4047-666603AAE01B}"/>
                  </a:ext>
                </a:extLst>
              </p:cNvPr>
              <p:cNvSpPr/>
              <p:nvPr/>
            </p:nvSpPr>
            <p:spPr>
              <a:xfrm>
                <a:off x="1031894" y="4793409"/>
                <a:ext cx="275508" cy="868513"/>
              </a:xfrm>
              <a:custGeom>
                <a:avLst/>
                <a:gdLst>
                  <a:gd name="connsiteX0" fmla="*/ 275509 w 275508"/>
                  <a:gd name="connsiteY0" fmla="*/ 227769 h 868513"/>
                  <a:gd name="connsiteX1" fmla="*/ 155010 w 275508"/>
                  <a:gd name="connsiteY1" fmla="*/ 351144 h 868513"/>
                  <a:gd name="connsiteX2" fmla="*/ 128552 w 275508"/>
                  <a:gd name="connsiteY2" fmla="*/ 0 h 868513"/>
                  <a:gd name="connsiteX3" fmla="*/ 127689 w 275508"/>
                  <a:gd name="connsiteY3" fmla="*/ 575 h 868513"/>
                  <a:gd name="connsiteX4" fmla="*/ 0 w 275508"/>
                  <a:gd name="connsiteY4" fmla="*/ 142931 h 868513"/>
                  <a:gd name="connsiteX5" fmla="*/ 37386 w 275508"/>
                  <a:gd name="connsiteY5" fmla="*/ 574887 h 868513"/>
                  <a:gd name="connsiteX6" fmla="*/ 165938 w 275508"/>
                  <a:gd name="connsiteY6" fmla="*/ 462728 h 868513"/>
                  <a:gd name="connsiteX7" fmla="*/ 219717 w 275508"/>
                  <a:gd name="connsiteY7" fmla="*/ 868514 h 868513"/>
                  <a:gd name="connsiteX8" fmla="*/ 275509 w 275508"/>
                  <a:gd name="connsiteY8" fmla="*/ 227769 h 86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75508" h="868513">
                    <a:moveTo>
                      <a:pt x="275509" y="227769"/>
                    </a:moveTo>
                    <a:lnTo>
                      <a:pt x="155010" y="351144"/>
                    </a:lnTo>
                    <a:lnTo>
                      <a:pt x="128552" y="0"/>
                    </a:lnTo>
                    <a:lnTo>
                      <a:pt x="127689" y="575"/>
                    </a:lnTo>
                    <a:lnTo>
                      <a:pt x="0" y="142931"/>
                    </a:lnTo>
                    <a:lnTo>
                      <a:pt x="37386" y="574887"/>
                    </a:lnTo>
                    <a:lnTo>
                      <a:pt x="165938" y="462728"/>
                    </a:lnTo>
                    <a:lnTo>
                      <a:pt x="219717" y="868514"/>
                    </a:lnTo>
                    <a:lnTo>
                      <a:pt x="275509" y="227769"/>
                    </a:lnTo>
                    <a:close/>
                  </a:path>
                </a:pathLst>
              </a:custGeom>
              <a:solidFill>
                <a:srgbClr val="D24A43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7" name="Freihandform: Form 16">
                <a:extLst>
                  <a:ext uri="{FF2B5EF4-FFF2-40B4-BE49-F238E27FC236}">
                    <a16:creationId xmlns:a16="http://schemas.microsoft.com/office/drawing/2014/main" id="{3E055F4E-0268-9E81-2047-5179A0C7FB3C}"/>
                  </a:ext>
                </a:extLst>
              </p:cNvPr>
              <p:cNvSpPr/>
              <p:nvPr/>
            </p:nvSpPr>
            <p:spPr>
              <a:xfrm>
                <a:off x="1031894" y="4893777"/>
                <a:ext cx="219429" cy="672954"/>
              </a:xfrm>
              <a:custGeom>
                <a:avLst/>
                <a:gdLst>
                  <a:gd name="connsiteX0" fmla="*/ 37962 w 219429"/>
                  <a:gd name="connsiteY0" fmla="*/ 0 h 672954"/>
                  <a:gd name="connsiteX1" fmla="*/ 63844 w 219429"/>
                  <a:gd name="connsiteY1" fmla="*/ 402047 h 672954"/>
                  <a:gd name="connsiteX2" fmla="*/ 195559 w 219429"/>
                  <a:gd name="connsiteY2" fmla="*/ 286725 h 672954"/>
                  <a:gd name="connsiteX3" fmla="*/ 219429 w 219429"/>
                  <a:gd name="connsiteY3" fmla="*/ 672955 h 672954"/>
                  <a:gd name="connsiteX4" fmla="*/ 165938 w 219429"/>
                  <a:gd name="connsiteY4" fmla="*/ 362360 h 672954"/>
                  <a:gd name="connsiteX5" fmla="*/ 37386 w 219429"/>
                  <a:gd name="connsiteY5" fmla="*/ 474519 h 672954"/>
                  <a:gd name="connsiteX6" fmla="*/ 0 w 219429"/>
                  <a:gd name="connsiteY6" fmla="*/ 42563 h 672954"/>
                  <a:gd name="connsiteX7" fmla="*/ 37962 w 219429"/>
                  <a:gd name="connsiteY7" fmla="*/ 0 h 67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9429" h="672954">
                    <a:moveTo>
                      <a:pt x="37962" y="0"/>
                    </a:moveTo>
                    <a:lnTo>
                      <a:pt x="63844" y="402047"/>
                    </a:lnTo>
                    <a:lnTo>
                      <a:pt x="195559" y="286725"/>
                    </a:lnTo>
                    <a:lnTo>
                      <a:pt x="219429" y="672955"/>
                    </a:lnTo>
                    <a:lnTo>
                      <a:pt x="165938" y="362360"/>
                    </a:lnTo>
                    <a:lnTo>
                      <a:pt x="37386" y="474519"/>
                    </a:lnTo>
                    <a:lnTo>
                      <a:pt x="0" y="42563"/>
                    </a:lnTo>
                    <a:lnTo>
                      <a:pt x="37962" y="0"/>
                    </a:lnTo>
                    <a:close/>
                  </a:path>
                </a:pathLst>
              </a:custGeom>
              <a:solidFill>
                <a:srgbClr val="F6F6F6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8" name="Freihandform: Form 17">
                <a:extLst>
                  <a:ext uri="{FF2B5EF4-FFF2-40B4-BE49-F238E27FC236}">
                    <a16:creationId xmlns:a16="http://schemas.microsoft.com/office/drawing/2014/main" id="{B307FEDF-C342-24E3-7FE7-6B870167D90D}"/>
                  </a:ext>
                </a:extLst>
              </p:cNvPr>
              <p:cNvSpPr/>
              <p:nvPr/>
            </p:nvSpPr>
            <p:spPr>
              <a:xfrm>
                <a:off x="1121046" y="4793409"/>
                <a:ext cx="186356" cy="732197"/>
              </a:xfrm>
              <a:custGeom>
                <a:avLst/>
                <a:gdLst>
                  <a:gd name="connsiteX0" fmla="*/ 39400 w 186356"/>
                  <a:gd name="connsiteY0" fmla="*/ 0 h 732197"/>
                  <a:gd name="connsiteX1" fmla="*/ 0 w 186356"/>
                  <a:gd name="connsiteY1" fmla="*/ 43138 h 732197"/>
                  <a:gd name="connsiteX2" fmla="*/ 37386 w 186356"/>
                  <a:gd name="connsiteY2" fmla="*/ 421891 h 732197"/>
                  <a:gd name="connsiteX3" fmla="*/ 138042 w 186356"/>
                  <a:gd name="connsiteY3" fmla="*/ 324111 h 732197"/>
                  <a:gd name="connsiteX4" fmla="*/ 138617 w 186356"/>
                  <a:gd name="connsiteY4" fmla="*/ 732198 h 732197"/>
                  <a:gd name="connsiteX5" fmla="*/ 186357 w 186356"/>
                  <a:gd name="connsiteY5" fmla="*/ 227769 h 732197"/>
                  <a:gd name="connsiteX6" fmla="*/ 65858 w 186356"/>
                  <a:gd name="connsiteY6" fmla="*/ 351144 h 732197"/>
                  <a:gd name="connsiteX7" fmla="*/ 39400 w 186356"/>
                  <a:gd name="connsiteY7" fmla="*/ 0 h 732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6356" h="732197">
                    <a:moveTo>
                      <a:pt x="39400" y="0"/>
                    </a:moveTo>
                    <a:lnTo>
                      <a:pt x="0" y="43138"/>
                    </a:lnTo>
                    <a:lnTo>
                      <a:pt x="37386" y="421891"/>
                    </a:lnTo>
                    <a:lnTo>
                      <a:pt x="138042" y="324111"/>
                    </a:lnTo>
                    <a:lnTo>
                      <a:pt x="138617" y="732198"/>
                    </a:lnTo>
                    <a:lnTo>
                      <a:pt x="186357" y="227769"/>
                    </a:lnTo>
                    <a:lnTo>
                      <a:pt x="65858" y="351144"/>
                    </a:lnTo>
                    <a:lnTo>
                      <a:pt x="39400" y="0"/>
                    </a:lnTo>
                    <a:close/>
                  </a:path>
                </a:pathLst>
              </a:custGeom>
              <a:solidFill>
                <a:srgbClr val="E18C44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9" name="Freihandform: Form 18">
                <a:extLst>
                  <a:ext uri="{FF2B5EF4-FFF2-40B4-BE49-F238E27FC236}">
                    <a16:creationId xmlns:a16="http://schemas.microsoft.com/office/drawing/2014/main" id="{37AFC497-DAA1-3E08-3EE6-8950A698E236}"/>
                  </a:ext>
                </a:extLst>
              </p:cNvPr>
              <p:cNvSpPr/>
              <p:nvPr/>
            </p:nvSpPr>
            <p:spPr>
              <a:xfrm>
                <a:off x="1014926" y="4755160"/>
                <a:ext cx="312607" cy="1056308"/>
              </a:xfrm>
              <a:custGeom>
                <a:avLst/>
                <a:gdLst>
                  <a:gd name="connsiteX0" fmla="*/ 240135 w 312607"/>
                  <a:gd name="connsiteY0" fmla="*/ 1056021 h 1056308"/>
                  <a:gd name="connsiteX1" fmla="*/ 170827 w 312607"/>
                  <a:gd name="connsiteY1" fmla="*/ 533187 h 1056308"/>
                  <a:gd name="connsiteX2" fmla="*/ 40837 w 312607"/>
                  <a:gd name="connsiteY2" fmla="*/ 646496 h 1056308"/>
                  <a:gd name="connsiteX3" fmla="*/ 0 w 312607"/>
                  <a:gd name="connsiteY3" fmla="*/ 175716 h 1056308"/>
                  <a:gd name="connsiteX4" fmla="*/ 158748 w 312607"/>
                  <a:gd name="connsiteY4" fmla="*/ 0 h 1056308"/>
                  <a:gd name="connsiteX5" fmla="*/ 185494 w 312607"/>
                  <a:gd name="connsiteY5" fmla="*/ 352582 h 1056308"/>
                  <a:gd name="connsiteX6" fmla="*/ 312607 w 312607"/>
                  <a:gd name="connsiteY6" fmla="*/ 222593 h 1056308"/>
                  <a:gd name="connsiteX7" fmla="*/ 240135 w 312607"/>
                  <a:gd name="connsiteY7" fmla="*/ 1056308 h 1056308"/>
                  <a:gd name="connsiteX8" fmla="*/ 194984 w 312607"/>
                  <a:gd name="connsiteY8" fmla="*/ 468767 h 1056308"/>
                  <a:gd name="connsiteX9" fmla="*/ 233233 w 312607"/>
                  <a:gd name="connsiteY9" fmla="*/ 757793 h 1056308"/>
                  <a:gd name="connsiteX10" fmla="*/ 272058 w 312607"/>
                  <a:gd name="connsiteY10" fmla="*/ 310019 h 1056308"/>
                  <a:gd name="connsiteX11" fmla="*/ 158173 w 312607"/>
                  <a:gd name="connsiteY11" fmla="*/ 426492 h 1056308"/>
                  <a:gd name="connsiteX12" fmla="*/ 132003 w 312607"/>
                  <a:gd name="connsiteY12" fmla="*/ 77073 h 1056308"/>
                  <a:gd name="connsiteX13" fmla="*/ 33648 w 312607"/>
                  <a:gd name="connsiteY13" fmla="*/ 186932 h 1056308"/>
                  <a:gd name="connsiteX14" fmla="*/ 67583 w 312607"/>
                  <a:gd name="connsiteY14" fmla="*/ 580064 h 1056308"/>
                  <a:gd name="connsiteX15" fmla="*/ 194984 w 312607"/>
                  <a:gd name="connsiteY15" fmla="*/ 469055 h 10563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2607" h="1056308">
                    <a:moveTo>
                      <a:pt x="240135" y="1056021"/>
                    </a:moveTo>
                    <a:lnTo>
                      <a:pt x="170827" y="533187"/>
                    </a:lnTo>
                    <a:lnTo>
                      <a:pt x="40837" y="646496"/>
                    </a:lnTo>
                    <a:lnTo>
                      <a:pt x="0" y="175716"/>
                    </a:lnTo>
                    <a:lnTo>
                      <a:pt x="158748" y="0"/>
                    </a:lnTo>
                    <a:lnTo>
                      <a:pt x="185494" y="352582"/>
                    </a:lnTo>
                    <a:lnTo>
                      <a:pt x="312607" y="222593"/>
                    </a:lnTo>
                    <a:lnTo>
                      <a:pt x="240135" y="1056308"/>
                    </a:lnTo>
                    <a:close/>
                    <a:moveTo>
                      <a:pt x="194984" y="468767"/>
                    </a:moveTo>
                    <a:lnTo>
                      <a:pt x="233233" y="757793"/>
                    </a:lnTo>
                    <a:lnTo>
                      <a:pt x="272058" y="310019"/>
                    </a:lnTo>
                    <a:lnTo>
                      <a:pt x="158173" y="426492"/>
                    </a:lnTo>
                    <a:lnTo>
                      <a:pt x="132003" y="77073"/>
                    </a:lnTo>
                    <a:lnTo>
                      <a:pt x="33648" y="186932"/>
                    </a:lnTo>
                    <a:lnTo>
                      <a:pt x="67583" y="580064"/>
                    </a:lnTo>
                    <a:lnTo>
                      <a:pt x="194984" y="469055"/>
                    </a:lnTo>
                    <a:close/>
                  </a:path>
                </a:pathLst>
              </a:custGeom>
              <a:solidFill>
                <a:srgbClr val="292E36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</p:grpSp>
      <p:pic>
        <p:nvPicPr>
          <p:cNvPr id="27" name="Grafik 26">
            <a:extLst>
              <a:ext uri="{FF2B5EF4-FFF2-40B4-BE49-F238E27FC236}">
                <a16:creationId xmlns:a16="http://schemas.microsoft.com/office/drawing/2014/main" id="{D9C35498-5E12-664E-6C43-2D5CCBCBD1A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166" y="4582448"/>
            <a:ext cx="1598128" cy="1757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550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105CEF-6AC0-5B3D-9CCE-570D7B11E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D7B2F9-E5EF-5BA9-CD67-4C1F05037E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70DEF87-28A8-D516-6F2E-C17589E8EF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A31A5F-6B4C-AD5D-9226-05BE153FDC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704C77D-FAB7-B1A3-B0BC-DCFD22160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16933C9-FCDE-FD76-09D0-C7F2C8B26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3509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786CDB-1569-686B-9849-1930CE10D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1E69FA7-D9E2-FDCD-78F5-2843DB1D87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C6B3B5A-EE4C-A8B3-4350-1EF0ED206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B90EF96-5A65-007D-D106-452D98BA21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0BCF330-F21F-8FBC-B1A5-6ED506A66A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BA59F7E-2314-7B67-F4C2-0C5C8E70F7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CD33617-1A2D-63D7-73CC-FB6582957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1B654B5-2BB2-B8CF-25DC-1A7E64DBB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704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383B1D-FC61-310E-5B45-B8F6731E2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9AC3E30-3A1D-D18F-ED5C-004D49249C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74B5C5E-64A2-F4D3-DF53-EF6BDC4E2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E01DC38-620B-37A8-C5AD-88F5C90F3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912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F49EF36-846A-BCAB-A96E-3F8866BCCC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AD9C1E3-77AD-9EC0-B4F5-6984D2CB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28A845E-25F3-3517-2AC1-4569311F1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008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F4F9C7-2D08-267C-7218-7167EBD43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E3D14E-D6D1-C9F9-9010-B6520EE21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DACCC24-DDE7-AB88-6354-5129BA6DAA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4BC114A-4C03-F74B-33B7-B70A3D70B5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6B0E57C-973C-A323-9FA7-7FAC9F71B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7585579-6339-598E-504D-D68B27DDE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919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463D93-C634-00F4-3363-F0E56D8A7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E477706-A220-01A5-CE3D-256E9F914C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B9AEA81-8DDA-A64F-7AE7-1848FDBFCA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596675F-BB8C-FC4F-FC06-97F4A53F1D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47F8FDF-35C6-03FD-2C15-6E7755C49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7A4AC1E-1394-8FDD-A3A0-DE07CE003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3867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46FB28FC-6EBF-7F6A-A957-BD8F5BD0041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17436"/>
            <a:ext cx="12192000" cy="944880"/>
          </a:xfrm>
          <a:prstGeom prst="rect">
            <a:avLst/>
          </a:prstGeom>
        </p:spPr>
      </p:pic>
      <p:sp>
        <p:nvSpPr>
          <p:cNvPr id="9" name="Rechteck 9">
            <a:extLst>
              <a:ext uri="{FF2B5EF4-FFF2-40B4-BE49-F238E27FC236}">
                <a16:creationId xmlns:a16="http://schemas.microsoft.com/office/drawing/2014/main" id="{C314CA84-E27F-F631-DDA9-C68EFC7AE557}"/>
              </a:ext>
            </a:extLst>
          </p:cNvPr>
          <p:cNvSpPr/>
          <p:nvPr userDrawn="1"/>
        </p:nvSpPr>
        <p:spPr>
          <a:xfrm>
            <a:off x="-6527" y="-11853"/>
            <a:ext cx="12198527" cy="1265277"/>
          </a:xfrm>
          <a:custGeom>
            <a:avLst/>
            <a:gdLst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0 w 12192000"/>
              <a:gd name="connsiteY3" fmla="*/ 1258888 h 1258888"/>
              <a:gd name="connsiteX4" fmla="*/ 0 w 12192000"/>
              <a:gd name="connsiteY4" fmla="*/ 0 h 1258888"/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4966447 w 12192000"/>
              <a:gd name="connsiteY3" fmla="*/ 1255059 h 1258888"/>
              <a:gd name="connsiteX4" fmla="*/ 0 w 12192000"/>
              <a:gd name="connsiteY4" fmla="*/ 1258888 h 1258888"/>
              <a:gd name="connsiteX5" fmla="*/ 0 w 12192000"/>
              <a:gd name="connsiteY5" fmla="*/ 0 h 1258888"/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4975412 w 12192000"/>
              <a:gd name="connsiteY3" fmla="*/ 582706 h 1258888"/>
              <a:gd name="connsiteX4" fmla="*/ 0 w 12192000"/>
              <a:gd name="connsiteY4" fmla="*/ 1258888 h 1258888"/>
              <a:gd name="connsiteX5" fmla="*/ 0 w 12192000"/>
              <a:gd name="connsiteY5" fmla="*/ 0 h 1258888"/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4975412 w 12192000"/>
              <a:gd name="connsiteY3" fmla="*/ 582706 h 1258888"/>
              <a:gd name="connsiteX4" fmla="*/ 0 w 12192000"/>
              <a:gd name="connsiteY4" fmla="*/ 927194 h 1258888"/>
              <a:gd name="connsiteX5" fmla="*/ 0 w 12192000"/>
              <a:gd name="connsiteY5" fmla="*/ 0 h 1258888"/>
              <a:gd name="connsiteX0" fmla="*/ 0 w 12209929"/>
              <a:gd name="connsiteY0" fmla="*/ 0 h 927194"/>
              <a:gd name="connsiteX1" fmla="*/ 12192000 w 12209929"/>
              <a:gd name="connsiteY1" fmla="*/ 0 h 927194"/>
              <a:gd name="connsiteX2" fmla="*/ 12209929 w 12209929"/>
              <a:gd name="connsiteY2" fmla="*/ 712040 h 927194"/>
              <a:gd name="connsiteX3" fmla="*/ 4975412 w 12209929"/>
              <a:gd name="connsiteY3" fmla="*/ 582706 h 927194"/>
              <a:gd name="connsiteX4" fmla="*/ 0 w 12209929"/>
              <a:gd name="connsiteY4" fmla="*/ 927194 h 927194"/>
              <a:gd name="connsiteX5" fmla="*/ 0 w 12209929"/>
              <a:gd name="connsiteY5" fmla="*/ 0 h 927194"/>
              <a:gd name="connsiteX0" fmla="*/ 0 w 12192000"/>
              <a:gd name="connsiteY0" fmla="*/ 0 h 963052"/>
              <a:gd name="connsiteX1" fmla="*/ 12192000 w 12192000"/>
              <a:gd name="connsiteY1" fmla="*/ 0 h 963052"/>
              <a:gd name="connsiteX2" fmla="*/ 12183035 w 12192000"/>
              <a:gd name="connsiteY2" fmla="*/ 963052 h 963052"/>
              <a:gd name="connsiteX3" fmla="*/ 4975412 w 12192000"/>
              <a:gd name="connsiteY3" fmla="*/ 582706 h 963052"/>
              <a:gd name="connsiteX4" fmla="*/ 0 w 12192000"/>
              <a:gd name="connsiteY4" fmla="*/ 927194 h 963052"/>
              <a:gd name="connsiteX5" fmla="*/ 0 w 12192000"/>
              <a:gd name="connsiteY5" fmla="*/ 0 h 963052"/>
              <a:gd name="connsiteX0" fmla="*/ 0 w 12192000"/>
              <a:gd name="connsiteY0" fmla="*/ 0 h 1084729"/>
              <a:gd name="connsiteX1" fmla="*/ 12192000 w 12192000"/>
              <a:gd name="connsiteY1" fmla="*/ 0 h 1084729"/>
              <a:gd name="connsiteX2" fmla="*/ 12183035 w 12192000"/>
              <a:gd name="connsiteY2" fmla="*/ 963052 h 1084729"/>
              <a:gd name="connsiteX3" fmla="*/ 4823012 w 12192000"/>
              <a:gd name="connsiteY3" fmla="*/ 1084729 h 1084729"/>
              <a:gd name="connsiteX4" fmla="*/ 0 w 12192000"/>
              <a:gd name="connsiteY4" fmla="*/ 927194 h 1084729"/>
              <a:gd name="connsiteX5" fmla="*/ 0 w 12192000"/>
              <a:gd name="connsiteY5" fmla="*/ 0 h 1084729"/>
              <a:gd name="connsiteX0" fmla="*/ 0 w 12192000"/>
              <a:gd name="connsiteY0" fmla="*/ 0 h 1106489"/>
              <a:gd name="connsiteX1" fmla="*/ 12192000 w 12192000"/>
              <a:gd name="connsiteY1" fmla="*/ 0 h 1106489"/>
              <a:gd name="connsiteX2" fmla="*/ 12183035 w 12192000"/>
              <a:gd name="connsiteY2" fmla="*/ 963052 h 1106489"/>
              <a:gd name="connsiteX3" fmla="*/ 4823012 w 12192000"/>
              <a:gd name="connsiteY3" fmla="*/ 1084729 h 1106489"/>
              <a:gd name="connsiteX4" fmla="*/ 8965 w 12192000"/>
              <a:gd name="connsiteY4" fmla="*/ 1106489 h 1106489"/>
              <a:gd name="connsiteX5" fmla="*/ 0 w 12192000"/>
              <a:gd name="connsiteY5" fmla="*/ 0 h 1106489"/>
              <a:gd name="connsiteX0" fmla="*/ 862 w 12192862"/>
              <a:gd name="connsiteY0" fmla="*/ 0 h 1267853"/>
              <a:gd name="connsiteX1" fmla="*/ 12192862 w 12192862"/>
              <a:gd name="connsiteY1" fmla="*/ 0 h 1267853"/>
              <a:gd name="connsiteX2" fmla="*/ 12183897 w 12192862"/>
              <a:gd name="connsiteY2" fmla="*/ 963052 h 1267853"/>
              <a:gd name="connsiteX3" fmla="*/ 4823874 w 12192862"/>
              <a:gd name="connsiteY3" fmla="*/ 1084729 h 1267853"/>
              <a:gd name="connsiteX4" fmla="*/ 862 w 12192862"/>
              <a:gd name="connsiteY4" fmla="*/ 1267853 h 1267853"/>
              <a:gd name="connsiteX5" fmla="*/ 862 w 12192862"/>
              <a:gd name="connsiteY5" fmla="*/ 0 h 1267853"/>
              <a:gd name="connsiteX0" fmla="*/ 862 w 12193724"/>
              <a:gd name="connsiteY0" fmla="*/ 0 h 1267853"/>
              <a:gd name="connsiteX1" fmla="*/ 12192862 w 12193724"/>
              <a:gd name="connsiteY1" fmla="*/ 0 h 1267853"/>
              <a:gd name="connsiteX2" fmla="*/ 12192862 w 12193724"/>
              <a:gd name="connsiteY2" fmla="*/ 1249923 h 1267853"/>
              <a:gd name="connsiteX3" fmla="*/ 4823874 w 12193724"/>
              <a:gd name="connsiteY3" fmla="*/ 1084729 h 1267853"/>
              <a:gd name="connsiteX4" fmla="*/ 862 w 12193724"/>
              <a:gd name="connsiteY4" fmla="*/ 1267853 h 1267853"/>
              <a:gd name="connsiteX5" fmla="*/ 862 w 12193724"/>
              <a:gd name="connsiteY5" fmla="*/ 0 h 1267853"/>
              <a:gd name="connsiteX0" fmla="*/ 862 w 12193724"/>
              <a:gd name="connsiteY0" fmla="*/ 0 h 1265277"/>
              <a:gd name="connsiteX1" fmla="*/ 12192862 w 12193724"/>
              <a:gd name="connsiteY1" fmla="*/ 0 h 1265277"/>
              <a:gd name="connsiteX2" fmla="*/ 12192862 w 12193724"/>
              <a:gd name="connsiteY2" fmla="*/ 1249923 h 1265277"/>
              <a:gd name="connsiteX3" fmla="*/ 4823874 w 12193724"/>
              <a:gd name="connsiteY3" fmla="*/ 1084729 h 1265277"/>
              <a:gd name="connsiteX4" fmla="*/ 862 w 12193724"/>
              <a:gd name="connsiteY4" fmla="*/ 1265277 h 1265277"/>
              <a:gd name="connsiteX5" fmla="*/ 862 w 12193724"/>
              <a:gd name="connsiteY5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4828677 w 12198527"/>
              <a:gd name="connsiteY3" fmla="*/ 1084729 h 1265277"/>
              <a:gd name="connsiteX4" fmla="*/ 514 w 12198527"/>
              <a:gd name="connsiteY4" fmla="*/ 1265277 h 1265277"/>
              <a:gd name="connsiteX5" fmla="*/ 5665 w 12198527"/>
              <a:gd name="connsiteY5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087784 w 12198527"/>
              <a:gd name="connsiteY3" fmla="*/ 1129553 h 1265277"/>
              <a:gd name="connsiteX4" fmla="*/ 4828677 w 12198527"/>
              <a:gd name="connsiteY4" fmla="*/ 1084729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087784 w 12198527"/>
              <a:gd name="connsiteY3" fmla="*/ 1129553 h 1265277"/>
              <a:gd name="connsiteX4" fmla="*/ 3950136 w 12198527"/>
              <a:gd name="connsiteY4" fmla="*/ 358588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087784 w 12198527"/>
              <a:gd name="connsiteY3" fmla="*/ 1129553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132608 w 12198527"/>
              <a:gd name="connsiteY3" fmla="*/ 726141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1013011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23526 w 12198527"/>
              <a:gd name="connsiteY3" fmla="*/ 1210235 h 1265277"/>
              <a:gd name="connsiteX4" fmla="*/ 3770842 w 12198527"/>
              <a:gd name="connsiteY4" fmla="*/ 1013011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169241 h 1265277"/>
              <a:gd name="connsiteX3" fmla="*/ 8423526 w 12198527"/>
              <a:gd name="connsiteY3" fmla="*/ 1210235 h 1265277"/>
              <a:gd name="connsiteX4" fmla="*/ 3770842 w 12198527"/>
              <a:gd name="connsiteY4" fmla="*/ 1013011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169241 h 1265277"/>
              <a:gd name="connsiteX3" fmla="*/ 8423526 w 12198527"/>
              <a:gd name="connsiteY3" fmla="*/ 1210235 h 1265277"/>
              <a:gd name="connsiteX4" fmla="*/ 3770842 w 12198527"/>
              <a:gd name="connsiteY4" fmla="*/ 1067332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8527" h="1265277">
                <a:moveTo>
                  <a:pt x="5665" y="0"/>
                </a:moveTo>
                <a:lnTo>
                  <a:pt x="12197665" y="0"/>
                </a:lnTo>
                <a:cubicBezTo>
                  <a:pt x="12194677" y="321017"/>
                  <a:pt x="12200653" y="848224"/>
                  <a:pt x="12197665" y="1169241"/>
                </a:cubicBezTo>
                <a:lnTo>
                  <a:pt x="8423526" y="1210235"/>
                </a:lnTo>
                <a:lnTo>
                  <a:pt x="3770842" y="1067332"/>
                </a:lnTo>
                <a:cubicBezTo>
                  <a:pt x="2514066" y="1151421"/>
                  <a:pt x="1257290" y="1181188"/>
                  <a:pt x="514" y="1265277"/>
                </a:cubicBezTo>
                <a:cubicBezTo>
                  <a:pt x="-2474" y="896447"/>
                  <a:pt x="8653" y="368830"/>
                  <a:pt x="5665" y="0"/>
                </a:cubicBezTo>
                <a:close/>
              </a:path>
            </a:pathLst>
          </a:custGeom>
          <a:solidFill>
            <a:srgbClr val="11B5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31C1B70A-7164-860A-4C0A-CD4786AAF4E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75226" y="-8626"/>
            <a:ext cx="1080000" cy="538803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37136C94-4AB7-05F8-6883-465CA5EB6500}"/>
              </a:ext>
            </a:extLst>
          </p:cNvPr>
          <p:cNvSpPr txBox="1"/>
          <p:nvPr userDrawn="1"/>
        </p:nvSpPr>
        <p:spPr>
          <a:xfrm>
            <a:off x="550863" y="6455150"/>
            <a:ext cx="7334576" cy="3322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" dirty="0">
              <a:solidFill>
                <a:schemeClr val="tx1"/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>
                <a:solidFill>
                  <a:schemeClr val="tx1"/>
                </a:solidFill>
              </a:rPr>
              <a:t>© Ernst Klett Verlag GmbH, Stuttgart 2025 | Alle Rechte vorbehalten. | www.klett.de | www.zebrafanclub.de          Autorin: Carolin Gerdom-Meiering, Berlin</a:t>
            </a:r>
            <a:br>
              <a:rPr lang="de-DE" sz="800" dirty="0">
                <a:solidFill>
                  <a:schemeClr val="tx1"/>
                </a:solidFill>
              </a:rPr>
            </a:br>
            <a:r>
              <a:rPr lang="de-DE" sz="800" dirty="0">
                <a:solidFill>
                  <a:schemeClr val="tx1"/>
                </a:solidFill>
              </a:rPr>
              <a:t> </a:t>
            </a:r>
            <a:br>
              <a:rPr lang="de-DE" sz="800" dirty="0">
                <a:solidFill>
                  <a:schemeClr val="tx1"/>
                </a:solidFill>
              </a:rPr>
            </a:br>
            <a:endParaRPr lang="de-DE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87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59FCF6-7A51-37BF-69FF-0CD351FCB0F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14387" y="323849"/>
            <a:ext cx="10563225" cy="1090613"/>
          </a:xfrm>
          <a:prstGeom prst="rect">
            <a:avLst/>
          </a:prstGeom>
        </p:spPr>
        <p:txBody>
          <a:bodyPr/>
          <a:lstStyle/>
          <a:p>
            <a:r>
              <a:rPr lang="de-DE" b="1" dirty="0">
                <a:solidFill>
                  <a:schemeClr val="bg1"/>
                </a:solidFill>
                <a:latin typeface="+mn-lt"/>
              </a:rPr>
              <a:t>Traumfänger und Erfinderglück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E405347-E8CB-B5AF-25F9-86284BA7DF69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3999" y="1762919"/>
            <a:ext cx="9144000" cy="16557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b="1" dirty="0">
                <a:latin typeface="Comic Sans MS" panose="030F0702030302020204" pitchFamily="66" charset="0"/>
              </a:rPr>
              <a:t>Die blaue Maschine</a:t>
            </a:r>
          </a:p>
          <a:p>
            <a:pPr marL="0" indent="0" algn="ctr">
              <a:buNone/>
            </a:pPr>
            <a:r>
              <a:rPr lang="de-DE" dirty="0">
                <a:latin typeface="Comic Sans MS" panose="030F0702030302020204" pitchFamily="66" charset="0"/>
              </a:rPr>
              <a:t>Zebra Lesebuch 2, S. 152-153</a:t>
            </a:r>
          </a:p>
          <a:p>
            <a:pPr algn="ctr"/>
            <a:endParaRPr lang="de-DE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de-DE" dirty="0">
                <a:latin typeface="Comic Sans MS" panose="030F0702030302020204" pitchFamily="66" charset="0"/>
              </a:rPr>
              <a:t>- Textbezogenes </a:t>
            </a:r>
            <a:r>
              <a:rPr lang="de-DE" b="1" dirty="0">
                <a:latin typeface="Comic Sans MS" panose="030F0702030302020204" pitchFamily="66" charset="0"/>
              </a:rPr>
              <a:t>Blitzlesen</a:t>
            </a:r>
            <a:r>
              <a:rPr lang="de-DE" dirty="0">
                <a:latin typeface="Comic Sans MS" panose="030F0702030302020204" pitchFamily="66" charset="0"/>
              </a:rPr>
              <a:t> zur Vorentlastung -</a:t>
            </a:r>
          </a:p>
        </p:txBody>
      </p:sp>
    </p:spTree>
    <p:extLst>
      <p:ext uri="{BB962C8B-B14F-4D97-AF65-F5344CB8AC3E}">
        <p14:creationId xmlns:p14="http://schemas.microsoft.com/office/powerpoint/2010/main" val="4220197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E510EC-266F-6090-AFEE-C2C770229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DC0CD2-2312-2D07-63A2-A0E00B04768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Ap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pa</a:t>
            </a:r>
            <a:r>
              <a:rPr lang="de-DE" sz="9600" dirty="0">
                <a:latin typeface="Comic Sans MS" panose="030F0702030302020204" pitchFamily="66" charset="0"/>
              </a:rPr>
              <a:t>rat</a:t>
            </a:r>
          </a:p>
        </p:txBody>
      </p:sp>
    </p:spTree>
    <p:extLst>
      <p:ext uri="{BB962C8B-B14F-4D97-AF65-F5344CB8AC3E}">
        <p14:creationId xmlns:p14="http://schemas.microsoft.com/office/powerpoint/2010/main" val="2173845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3614CF-EDF3-4A25-2D58-3D39EB9118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5CAE1E-CF70-F7A4-6B79-1301FE98EA2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Fuchs</a:t>
            </a:r>
          </a:p>
        </p:txBody>
      </p:sp>
    </p:spTree>
    <p:extLst>
      <p:ext uri="{BB962C8B-B14F-4D97-AF65-F5344CB8AC3E}">
        <p14:creationId xmlns:p14="http://schemas.microsoft.com/office/powerpoint/2010/main" val="26937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B8E553-8519-F0C0-77AB-54263C88E8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45C52A-92CC-D1DE-B4D7-D3D87740B851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Mons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trum</a:t>
            </a:r>
          </a:p>
        </p:txBody>
      </p:sp>
    </p:spTree>
    <p:extLst>
      <p:ext uri="{BB962C8B-B14F-4D97-AF65-F5344CB8AC3E}">
        <p14:creationId xmlns:p14="http://schemas.microsoft.com/office/powerpoint/2010/main" val="3278626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02B758-15BD-5E74-DD27-1FF7DF1B12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2EEFBE-A66D-4828-C5E3-B98CA3F834A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kur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belt</a:t>
            </a:r>
          </a:p>
        </p:txBody>
      </p:sp>
    </p:spTree>
    <p:extLst>
      <p:ext uri="{BB962C8B-B14F-4D97-AF65-F5344CB8AC3E}">
        <p14:creationId xmlns:p14="http://schemas.microsoft.com/office/powerpoint/2010/main" val="426740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6409F0-ECF3-A33D-ACAE-9F9C1BAA67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49E813-9333-42A8-A29E-097DDDB1506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he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belt</a:t>
            </a:r>
          </a:p>
        </p:txBody>
      </p:sp>
    </p:spTree>
    <p:extLst>
      <p:ext uri="{BB962C8B-B14F-4D97-AF65-F5344CB8AC3E}">
        <p14:creationId xmlns:p14="http://schemas.microsoft.com/office/powerpoint/2010/main" val="1939109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67FEB7-E200-7D15-4872-314BD5E7B7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B1FFB3-39BA-CE5E-57AF-A5009653290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blin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ken</a:t>
            </a:r>
          </a:p>
        </p:txBody>
      </p:sp>
    </p:spTree>
    <p:extLst>
      <p:ext uri="{BB962C8B-B14F-4D97-AF65-F5344CB8AC3E}">
        <p14:creationId xmlns:p14="http://schemas.microsoft.com/office/powerpoint/2010/main" val="3168211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3FBE37-EE65-C1F7-67A2-5B03004743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2A8CCD-A3FE-A9D9-B063-A237A833DE9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Hirsch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ge</a:t>
            </a:r>
            <a:r>
              <a:rPr lang="de-DE" sz="9600" dirty="0">
                <a:latin typeface="Comic Sans MS" panose="030F0702030302020204" pitchFamily="66" charset="0"/>
              </a:rPr>
              <a:t>wei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he</a:t>
            </a:r>
          </a:p>
        </p:txBody>
      </p:sp>
    </p:spTree>
    <p:extLst>
      <p:ext uri="{BB962C8B-B14F-4D97-AF65-F5344CB8AC3E}">
        <p14:creationId xmlns:p14="http://schemas.microsoft.com/office/powerpoint/2010/main" val="3136119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F99799-7D80-19B9-9BCB-3CDA6BBEDF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091038-E3D5-9A0A-1773-8993C7FE11AE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Hirsch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ge</a:t>
            </a:r>
            <a:r>
              <a:rPr lang="de-DE" sz="9600" dirty="0">
                <a:latin typeface="Comic Sans MS" panose="030F0702030302020204" pitchFamily="66" charset="0"/>
              </a:rPr>
              <a:t>weih-</a:t>
            </a:r>
            <a:b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de-DE" sz="9600" dirty="0" err="1">
                <a:latin typeface="Comic Sans MS" panose="030F0702030302020204" pitchFamily="66" charset="0"/>
              </a:rPr>
              <a:t>Schrubb</a:t>
            </a:r>
            <a:r>
              <a:rPr lang="de-DE" sz="9600" dirty="0" err="1">
                <a:solidFill>
                  <a:srgbClr val="00B050"/>
                </a:solidFill>
                <a:latin typeface="Comic Sans MS" panose="030F0702030302020204" pitchFamily="66" charset="0"/>
              </a:rPr>
              <a:t>ma</a:t>
            </a:r>
            <a:r>
              <a:rPr lang="de-DE" sz="9600" dirty="0" err="1">
                <a:latin typeface="Comic Sans MS" panose="030F0702030302020204" pitchFamily="66" charset="0"/>
              </a:rPr>
              <a:t>schi</a:t>
            </a:r>
            <a:r>
              <a:rPr lang="de-DE" sz="9600" dirty="0" err="1">
                <a:solidFill>
                  <a:srgbClr val="00B050"/>
                </a:solidFill>
                <a:latin typeface="Comic Sans MS" panose="030F0702030302020204" pitchFamily="66" charset="0"/>
              </a:rPr>
              <a:t>ne</a:t>
            </a:r>
            <a:endParaRPr lang="de-DE" sz="96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41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FF9F03-56BC-4B37-9156-33E83384A2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823F35-ED2E-3788-F549-365A023BA12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I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gel</a:t>
            </a:r>
            <a:r>
              <a:rPr lang="de-DE" sz="9600" dirty="0">
                <a:latin typeface="Comic Sans MS" panose="030F0702030302020204" pitchFamily="66" charset="0"/>
              </a:rPr>
              <a:t>sta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cheln</a:t>
            </a:r>
          </a:p>
        </p:txBody>
      </p:sp>
    </p:spTree>
    <p:extLst>
      <p:ext uri="{BB962C8B-B14F-4D97-AF65-F5344CB8AC3E}">
        <p14:creationId xmlns:p14="http://schemas.microsoft.com/office/powerpoint/2010/main" val="1658041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312390-5794-82DC-A925-C76F6B227C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1CBD5-7CEB-7B21-A678-366F0FD9D1D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I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gel</a:t>
            </a:r>
            <a:r>
              <a:rPr lang="de-DE" sz="9600" dirty="0">
                <a:latin typeface="Comic Sans MS" panose="030F0702030302020204" pitchFamily="66" charset="0"/>
              </a:rPr>
              <a:t>sta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chel</a:t>
            </a:r>
            <a:r>
              <a:rPr lang="de-DE" sz="9600" dirty="0">
                <a:latin typeface="Comic Sans MS" panose="030F0702030302020204" pitchFamily="66" charset="0"/>
              </a:rPr>
              <a:t>-</a:t>
            </a:r>
            <a:br>
              <a:rPr lang="de-DE" sz="9600" dirty="0">
                <a:latin typeface="Comic Sans MS" panose="030F0702030302020204" pitchFamily="66" charset="0"/>
              </a:rPr>
            </a:br>
            <a:r>
              <a:rPr lang="de-DE" sz="9600" dirty="0">
                <a:latin typeface="Comic Sans MS" panose="030F0702030302020204" pitchFamily="66" charset="0"/>
              </a:rPr>
              <a:t>Po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lier</a:t>
            </a:r>
            <a:r>
              <a:rPr lang="de-DE" sz="9600" dirty="0">
                <a:latin typeface="Comic Sans MS" panose="030F0702030302020204" pitchFamily="66" charset="0"/>
              </a:rPr>
              <a:t>ma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schi</a:t>
            </a:r>
            <a:r>
              <a:rPr lang="de-DE" sz="9600" dirty="0">
                <a:latin typeface="Comic Sans MS" panose="030F0702030302020204" pitchFamily="66" charset="0"/>
              </a:rPr>
              <a:t>ne</a:t>
            </a:r>
          </a:p>
        </p:txBody>
      </p:sp>
    </p:spTree>
    <p:extLst>
      <p:ext uri="{BB962C8B-B14F-4D97-AF65-F5344CB8AC3E}">
        <p14:creationId xmlns:p14="http://schemas.microsoft.com/office/powerpoint/2010/main" val="919284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EA3E0E-7DBA-993E-196C-6C01742001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81571310-B237-4469-A947-3DA4977156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71613" y="2135011"/>
            <a:ext cx="3648773" cy="258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5014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20C071-5BE5-F200-4109-A9463F6134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3A52F1-9D70-4783-4434-3348434C5DA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Fuchs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schwän</a:t>
            </a:r>
            <a:r>
              <a:rPr lang="de-DE" sz="9600" dirty="0">
                <a:latin typeface="Comic Sans MS" panose="030F0702030302020204" pitchFamily="66" charset="0"/>
              </a:rPr>
              <a:t>ze</a:t>
            </a:r>
          </a:p>
        </p:txBody>
      </p:sp>
    </p:spTree>
    <p:extLst>
      <p:ext uri="{BB962C8B-B14F-4D97-AF65-F5344CB8AC3E}">
        <p14:creationId xmlns:p14="http://schemas.microsoft.com/office/powerpoint/2010/main" val="374867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F5BB10-3645-3E93-01EE-2F64912694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37AE7F-6067-2579-DD71-02918E02473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de-DE" sz="8200" dirty="0">
                <a:latin typeface="Comic Sans MS" panose="030F0702030302020204" pitchFamily="66" charset="0"/>
              </a:rPr>
              <a:t>Fuchs</a:t>
            </a:r>
            <a:r>
              <a:rPr lang="de-DE" sz="8200" dirty="0">
                <a:solidFill>
                  <a:srgbClr val="00B050"/>
                </a:solidFill>
                <a:latin typeface="Comic Sans MS" panose="030F0702030302020204" pitchFamily="66" charset="0"/>
              </a:rPr>
              <a:t>schwanz</a:t>
            </a:r>
            <a:r>
              <a:rPr lang="de-DE" sz="8200" dirty="0">
                <a:latin typeface="Comic Sans MS" panose="030F0702030302020204" pitchFamily="66" charset="0"/>
              </a:rPr>
              <a:t>-</a:t>
            </a:r>
            <a:br>
              <a:rPr lang="de-DE" sz="8200" dirty="0">
                <a:latin typeface="Comic Sans MS" panose="030F0702030302020204" pitchFamily="66" charset="0"/>
              </a:rPr>
            </a:br>
            <a:r>
              <a:rPr lang="de-DE" sz="8200" dirty="0">
                <a:latin typeface="Comic Sans MS" panose="030F0702030302020204" pitchFamily="66" charset="0"/>
              </a:rPr>
              <a:t>Strei</a:t>
            </a:r>
            <a:r>
              <a:rPr lang="de-DE" sz="8200" dirty="0">
                <a:solidFill>
                  <a:srgbClr val="00B050"/>
                </a:solidFill>
                <a:latin typeface="Comic Sans MS" panose="030F0702030302020204" pitchFamily="66" charset="0"/>
              </a:rPr>
              <a:t>chel</a:t>
            </a:r>
            <a:r>
              <a:rPr lang="de-DE" sz="8200" dirty="0">
                <a:latin typeface="Comic Sans MS" panose="030F0702030302020204" pitchFamily="66" charset="0"/>
              </a:rPr>
              <a:t>ma</a:t>
            </a:r>
            <a:r>
              <a:rPr lang="de-DE" sz="8200" dirty="0">
                <a:solidFill>
                  <a:srgbClr val="00B050"/>
                </a:solidFill>
                <a:latin typeface="Comic Sans MS" panose="030F0702030302020204" pitchFamily="66" charset="0"/>
              </a:rPr>
              <a:t>schi</a:t>
            </a:r>
            <a:r>
              <a:rPr lang="de-DE" sz="8200" dirty="0">
                <a:latin typeface="Comic Sans MS" panose="030F0702030302020204" pitchFamily="66" charset="0"/>
              </a:rPr>
              <a:t>ne</a:t>
            </a:r>
          </a:p>
        </p:txBody>
      </p:sp>
    </p:spTree>
    <p:extLst>
      <p:ext uri="{BB962C8B-B14F-4D97-AF65-F5344CB8AC3E}">
        <p14:creationId xmlns:p14="http://schemas.microsoft.com/office/powerpoint/2010/main" val="130153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A96096-6399-BA5D-AFA5-59A2A9E34B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9BAF9F-8309-EFAE-C19E-A3B099D901E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Ha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sen</a:t>
            </a:r>
            <a:r>
              <a:rPr lang="de-DE" sz="9600" dirty="0">
                <a:latin typeface="Comic Sans MS" panose="030F0702030302020204" pitchFamily="66" charset="0"/>
              </a:rPr>
              <a:t>oh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ren</a:t>
            </a:r>
          </a:p>
        </p:txBody>
      </p:sp>
    </p:spTree>
    <p:extLst>
      <p:ext uri="{BB962C8B-B14F-4D97-AF65-F5344CB8AC3E}">
        <p14:creationId xmlns:p14="http://schemas.microsoft.com/office/powerpoint/2010/main" val="375454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AE1215-8030-FE65-7F18-1502B36978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D4A248-862B-BBE9-E6CC-42F9AFFE9A2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Ha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sen</a:t>
            </a:r>
            <a:r>
              <a:rPr lang="de-DE" sz="9600" dirty="0">
                <a:latin typeface="Comic Sans MS" panose="030F0702030302020204" pitchFamily="66" charset="0"/>
              </a:rPr>
              <a:t>oh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ren</a:t>
            </a:r>
            <a:r>
              <a:rPr lang="de-DE" sz="9600" dirty="0">
                <a:latin typeface="Comic Sans MS" panose="030F0702030302020204" pitchFamily="66" charset="0"/>
              </a:rPr>
              <a:t>-</a:t>
            </a:r>
            <a:br>
              <a:rPr lang="de-DE" sz="9600" dirty="0">
                <a:latin typeface="Comic Sans MS" panose="030F0702030302020204" pitchFamily="66" charset="0"/>
              </a:rPr>
            </a:br>
            <a:r>
              <a:rPr lang="de-DE" sz="9600" dirty="0">
                <a:latin typeface="Comic Sans MS" panose="030F0702030302020204" pitchFamily="66" charset="0"/>
              </a:rPr>
              <a:t>Kraul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ma</a:t>
            </a:r>
            <a:r>
              <a:rPr lang="de-DE" sz="9600" dirty="0">
                <a:latin typeface="Comic Sans MS" panose="030F0702030302020204" pitchFamily="66" charset="0"/>
              </a:rPr>
              <a:t>schi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ne</a:t>
            </a:r>
          </a:p>
        </p:txBody>
      </p:sp>
    </p:spTree>
    <p:extLst>
      <p:ext uri="{BB962C8B-B14F-4D97-AF65-F5344CB8AC3E}">
        <p14:creationId xmlns:p14="http://schemas.microsoft.com/office/powerpoint/2010/main" val="2325824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1A67D6-C72D-AB7F-D957-E79C5AAAE7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CEB7A8-9A38-45C3-6674-D4D35B3DF6F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Bi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ber</a:t>
            </a:r>
          </a:p>
        </p:txBody>
      </p:sp>
    </p:spTree>
    <p:extLst>
      <p:ext uri="{BB962C8B-B14F-4D97-AF65-F5344CB8AC3E}">
        <p14:creationId xmlns:p14="http://schemas.microsoft.com/office/powerpoint/2010/main" val="2470307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F9C40D-0DC1-5D07-9B6F-14541800CC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8A0DD3-64A6-9D55-689A-4C4DB1AAD3B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an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ge</a:t>
            </a:r>
            <a:r>
              <a:rPr lang="de-DE" sz="9600" dirty="0">
                <a:latin typeface="Comic Sans MS" panose="030F0702030302020204" pitchFamily="66" charset="0"/>
              </a:rPr>
              <a:t>schwom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men</a:t>
            </a:r>
          </a:p>
        </p:txBody>
      </p:sp>
    </p:spTree>
    <p:extLst>
      <p:ext uri="{BB962C8B-B14F-4D97-AF65-F5344CB8AC3E}">
        <p14:creationId xmlns:p14="http://schemas.microsoft.com/office/powerpoint/2010/main" val="817905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708C7E-4245-CD27-ECD3-FAEA6D8C0F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6C0005-43E4-13AA-DC12-3BF6FB5B02F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Ma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schi</a:t>
            </a:r>
            <a:r>
              <a:rPr lang="de-DE" sz="9600" dirty="0">
                <a:latin typeface="Comic Sans MS" panose="030F0702030302020204" pitchFamily="66" charset="0"/>
              </a:rPr>
              <a:t>ne</a:t>
            </a:r>
          </a:p>
        </p:txBody>
      </p:sp>
    </p:spTree>
    <p:extLst>
      <p:ext uri="{BB962C8B-B14F-4D97-AF65-F5344CB8AC3E}">
        <p14:creationId xmlns:p14="http://schemas.microsoft.com/office/powerpoint/2010/main" val="3669128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1BF808-A7AE-8E6F-0A2F-37A5774263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655760-60FF-11D3-3E0D-766BFB6A27E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Bi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ber</a:t>
            </a:r>
            <a:r>
              <a:rPr lang="de-DE" sz="9600" dirty="0">
                <a:latin typeface="Comic Sans MS" panose="030F0702030302020204" pitchFamily="66" charset="0"/>
              </a:rPr>
              <a:t>zahn-</a:t>
            </a:r>
            <a:br>
              <a:rPr lang="de-DE" sz="9600" dirty="0">
                <a:latin typeface="Comic Sans MS" panose="030F0702030302020204" pitchFamily="66" charset="0"/>
              </a:rPr>
            </a:br>
            <a:r>
              <a:rPr lang="de-DE" sz="9600" dirty="0">
                <a:latin typeface="Comic Sans MS" panose="030F0702030302020204" pitchFamily="66" charset="0"/>
              </a:rPr>
              <a:t>Putz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ma</a:t>
            </a:r>
            <a:r>
              <a:rPr lang="de-DE" sz="9600" dirty="0">
                <a:latin typeface="Comic Sans MS" panose="030F0702030302020204" pitchFamily="66" charset="0"/>
              </a:rPr>
              <a:t>schi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ne</a:t>
            </a:r>
          </a:p>
        </p:txBody>
      </p:sp>
    </p:spTree>
    <p:extLst>
      <p:ext uri="{BB962C8B-B14F-4D97-AF65-F5344CB8AC3E}">
        <p14:creationId xmlns:p14="http://schemas.microsoft.com/office/powerpoint/2010/main" val="97858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7C2FEA-C5F8-EFBE-D2FD-0CEB72DA5B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111252D1-D56F-366A-B3CD-601D9CE64D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71613" y="2135011"/>
            <a:ext cx="3648773" cy="258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0898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78B673-76B0-9997-55D2-31BC081A8F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057E48-A777-B3C3-1D42-CDE3FF1D56B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Zahnräder</a:t>
            </a:r>
          </a:p>
        </p:txBody>
      </p:sp>
    </p:spTree>
    <p:extLst>
      <p:ext uri="{BB962C8B-B14F-4D97-AF65-F5344CB8AC3E}">
        <p14:creationId xmlns:p14="http://schemas.microsoft.com/office/powerpoint/2010/main" val="399208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39AD9B-5440-AA9C-3FBE-772345BF21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66BCA0-27CA-1E09-6813-7B7C474A921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mond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helle</a:t>
            </a:r>
          </a:p>
        </p:txBody>
      </p:sp>
    </p:spTree>
    <p:extLst>
      <p:ext uri="{BB962C8B-B14F-4D97-AF65-F5344CB8AC3E}">
        <p14:creationId xmlns:p14="http://schemas.microsoft.com/office/powerpoint/2010/main" val="418013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6B6BEF-4BD8-9038-D1FB-CDC89CF285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F92775-948A-374F-77AB-D947004E8B71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kurbelt</a:t>
            </a:r>
          </a:p>
        </p:txBody>
      </p:sp>
    </p:spTree>
    <p:extLst>
      <p:ext uri="{BB962C8B-B14F-4D97-AF65-F5344CB8AC3E}">
        <p14:creationId xmlns:p14="http://schemas.microsoft.com/office/powerpoint/2010/main" val="447149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D77DB5-32BF-CCBD-7121-768889E0CD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64F3CF-0D6D-0772-41B1-D48F702A271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knistern</a:t>
            </a:r>
          </a:p>
        </p:txBody>
      </p:sp>
    </p:spTree>
    <p:extLst>
      <p:ext uri="{BB962C8B-B14F-4D97-AF65-F5344CB8AC3E}">
        <p14:creationId xmlns:p14="http://schemas.microsoft.com/office/powerpoint/2010/main" val="104742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6EEBC5-9F9E-F776-B096-786387DF58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9B7A9D-59EA-238E-560E-ED4E418F7E8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Biber</a:t>
            </a:r>
          </a:p>
        </p:txBody>
      </p:sp>
    </p:spTree>
    <p:extLst>
      <p:ext uri="{BB962C8B-B14F-4D97-AF65-F5344CB8AC3E}">
        <p14:creationId xmlns:p14="http://schemas.microsoft.com/office/powerpoint/2010/main" val="41909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7190B5-129A-6D31-65FB-CA504CEF78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8C8BAB-76FD-228C-E278-D95E9CB0ECE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Igelstacheln</a:t>
            </a:r>
          </a:p>
        </p:txBody>
      </p:sp>
    </p:spTree>
    <p:extLst>
      <p:ext uri="{BB962C8B-B14F-4D97-AF65-F5344CB8AC3E}">
        <p14:creationId xmlns:p14="http://schemas.microsoft.com/office/powerpoint/2010/main" val="191691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07859A-7788-4D30-9FEE-EB218045EC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A55115-DC62-00CC-2A8E-B2CF706F6782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scheppern</a:t>
            </a:r>
          </a:p>
        </p:txBody>
      </p:sp>
    </p:spTree>
    <p:extLst>
      <p:ext uri="{BB962C8B-B14F-4D97-AF65-F5344CB8AC3E}">
        <p14:creationId xmlns:p14="http://schemas.microsoft.com/office/powerpoint/2010/main" val="240400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10EB5D-DF7C-84D3-C9DF-C272509296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FE9AD9-38C2-4AC4-1971-246EC93F12D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Maschine</a:t>
            </a:r>
          </a:p>
        </p:txBody>
      </p:sp>
    </p:spTree>
    <p:extLst>
      <p:ext uri="{BB962C8B-B14F-4D97-AF65-F5344CB8AC3E}">
        <p14:creationId xmlns:p14="http://schemas.microsoft.com/office/powerpoint/2010/main" val="2187608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64186B-DD3D-7D73-D2B1-59B33D649A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C600A2-7BA4-7580-845E-E2A520927F6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Blinklichter</a:t>
            </a:r>
          </a:p>
        </p:txBody>
      </p:sp>
    </p:spTree>
    <p:extLst>
      <p:ext uri="{BB962C8B-B14F-4D97-AF65-F5344CB8AC3E}">
        <p14:creationId xmlns:p14="http://schemas.microsoft.com/office/powerpoint/2010/main" val="2021867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58F66C-012F-5171-ACB2-AD53DF76EC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7556B5-0BE2-889A-8998-26D0022BA9B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kurbeln</a:t>
            </a:r>
          </a:p>
        </p:txBody>
      </p:sp>
    </p:spTree>
    <p:extLst>
      <p:ext uri="{BB962C8B-B14F-4D97-AF65-F5344CB8AC3E}">
        <p14:creationId xmlns:p14="http://schemas.microsoft.com/office/powerpoint/2010/main" val="1578713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1D32D8-25FB-7F60-8BE9-E60C9F8DCC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118312-A3E3-C753-7F6F-A40D486423E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Hirschgeweihe</a:t>
            </a:r>
          </a:p>
        </p:txBody>
      </p:sp>
    </p:spTree>
    <p:extLst>
      <p:ext uri="{BB962C8B-B14F-4D97-AF65-F5344CB8AC3E}">
        <p14:creationId xmlns:p14="http://schemas.microsoft.com/office/powerpoint/2010/main" val="2242672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317336-4F6E-F473-BBE3-3F74033715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2B8903-2BF9-317B-1267-AF80A32B85A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seltsamer</a:t>
            </a:r>
          </a:p>
        </p:txBody>
      </p:sp>
    </p:spTree>
    <p:extLst>
      <p:ext uri="{BB962C8B-B14F-4D97-AF65-F5344CB8AC3E}">
        <p14:creationId xmlns:p14="http://schemas.microsoft.com/office/powerpoint/2010/main" val="323439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0B2211-CEC1-9182-3133-4D796A3A29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564DBA-2931-8F89-41F2-0AEE516BCA9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knis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tern</a:t>
            </a:r>
          </a:p>
        </p:txBody>
      </p:sp>
    </p:spTree>
    <p:extLst>
      <p:ext uri="{BB962C8B-B14F-4D97-AF65-F5344CB8AC3E}">
        <p14:creationId xmlns:p14="http://schemas.microsoft.com/office/powerpoint/2010/main" val="1082901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824641-A7E8-559C-E21A-35CA9A313E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F1DFB4-ADC1-0869-448E-CFF56DB9F87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Fuchsschwänze</a:t>
            </a:r>
          </a:p>
        </p:txBody>
      </p:sp>
    </p:spTree>
    <p:extLst>
      <p:ext uri="{BB962C8B-B14F-4D97-AF65-F5344CB8AC3E}">
        <p14:creationId xmlns:p14="http://schemas.microsoft.com/office/powerpoint/2010/main" val="386671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1542D7-5323-DC42-1ED1-D39CF17809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079AA0-4C9E-BB40-FA71-4FC897E13BB1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Apparat</a:t>
            </a:r>
          </a:p>
        </p:txBody>
      </p:sp>
    </p:spTree>
    <p:extLst>
      <p:ext uri="{BB962C8B-B14F-4D97-AF65-F5344CB8AC3E}">
        <p14:creationId xmlns:p14="http://schemas.microsoft.com/office/powerpoint/2010/main" val="334364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A0E630-CA37-9089-8B69-B4E9A1C6F8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402863-6C1F-AC35-8537-E34E86B8D3B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Hasenohren</a:t>
            </a:r>
          </a:p>
        </p:txBody>
      </p:sp>
    </p:spTree>
    <p:extLst>
      <p:ext uri="{BB962C8B-B14F-4D97-AF65-F5344CB8AC3E}">
        <p14:creationId xmlns:p14="http://schemas.microsoft.com/office/powerpoint/2010/main" val="208252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14F941-3A12-A33F-C680-F7CE67187B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E57766-470B-B905-F908-9F1A0CBA6D1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Monstrum</a:t>
            </a:r>
          </a:p>
        </p:txBody>
      </p:sp>
    </p:spTree>
    <p:extLst>
      <p:ext uri="{BB962C8B-B14F-4D97-AF65-F5344CB8AC3E}">
        <p14:creationId xmlns:p14="http://schemas.microsoft.com/office/powerpoint/2010/main" val="360941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AAFDB5-6365-160F-39BF-11213B1A5F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97948E-AB10-B593-233B-3D6D7806B4D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hebelt</a:t>
            </a:r>
          </a:p>
        </p:txBody>
      </p:sp>
    </p:spTree>
    <p:extLst>
      <p:ext uri="{BB962C8B-B14F-4D97-AF65-F5344CB8AC3E}">
        <p14:creationId xmlns:p14="http://schemas.microsoft.com/office/powerpoint/2010/main" val="4234503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0724B2-C133-0FE2-B79A-F74C9BA732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DC2896-92C4-F363-EB6F-BFCA095CC6A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angeschwommen</a:t>
            </a:r>
          </a:p>
        </p:txBody>
      </p:sp>
    </p:spTree>
    <p:extLst>
      <p:ext uri="{BB962C8B-B14F-4D97-AF65-F5344CB8AC3E}">
        <p14:creationId xmlns:p14="http://schemas.microsoft.com/office/powerpoint/2010/main" val="6640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C0D80B-72EB-382E-C7F3-5BC4B6E035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B8FF58-F45B-5B00-B67C-708284AC0B32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blinken</a:t>
            </a:r>
          </a:p>
        </p:txBody>
      </p:sp>
    </p:spTree>
    <p:extLst>
      <p:ext uri="{BB962C8B-B14F-4D97-AF65-F5344CB8AC3E}">
        <p14:creationId xmlns:p14="http://schemas.microsoft.com/office/powerpoint/2010/main" val="82524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986964-0581-0FD0-5294-B7B652B45F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9ADFD5-76FA-6581-255B-D95A55B3EAA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mondhelle</a:t>
            </a:r>
          </a:p>
        </p:txBody>
      </p:sp>
    </p:spTree>
    <p:extLst>
      <p:ext uri="{BB962C8B-B14F-4D97-AF65-F5344CB8AC3E}">
        <p14:creationId xmlns:p14="http://schemas.microsoft.com/office/powerpoint/2010/main" val="3952933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D03D0-6E22-3CBC-2F41-6B55BDE434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B308EE-1313-4160-331A-11CF5D5C063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Fuchs</a:t>
            </a:r>
          </a:p>
        </p:txBody>
      </p:sp>
    </p:spTree>
    <p:extLst>
      <p:ext uri="{BB962C8B-B14F-4D97-AF65-F5344CB8AC3E}">
        <p14:creationId xmlns:p14="http://schemas.microsoft.com/office/powerpoint/2010/main" val="273795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FA18E6-DD54-6C4B-3192-061BB586FD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F40A5A-A2BA-A08D-30E6-7C3047D2D3D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Igelstachel-</a:t>
            </a:r>
            <a:br>
              <a:rPr lang="de-DE" sz="9600" dirty="0">
                <a:latin typeface="Comic Sans MS" panose="030F0702030302020204" pitchFamily="66" charset="0"/>
              </a:rPr>
            </a:br>
            <a:r>
              <a:rPr lang="de-DE" sz="9600" dirty="0">
                <a:latin typeface="Comic Sans MS" panose="030F0702030302020204" pitchFamily="66" charset="0"/>
              </a:rPr>
              <a:t>Poliermaschine</a:t>
            </a:r>
          </a:p>
        </p:txBody>
      </p:sp>
    </p:spTree>
    <p:extLst>
      <p:ext uri="{BB962C8B-B14F-4D97-AF65-F5344CB8AC3E}">
        <p14:creationId xmlns:p14="http://schemas.microsoft.com/office/powerpoint/2010/main" val="566652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32D943-9364-99DE-D5B9-CEA692DC2E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5BFC1A-A168-EAE2-FB2D-CE0D9F506EC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schep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pern</a:t>
            </a:r>
          </a:p>
        </p:txBody>
      </p:sp>
    </p:spTree>
    <p:extLst>
      <p:ext uri="{BB962C8B-B14F-4D97-AF65-F5344CB8AC3E}">
        <p14:creationId xmlns:p14="http://schemas.microsoft.com/office/powerpoint/2010/main" val="39126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0AFC58-6F06-8D98-1D8A-C1C9576981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281AA6-7215-BF35-0290-66C7E2F49F1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Hirschgeweih-</a:t>
            </a:r>
            <a:br>
              <a:rPr lang="de-DE" sz="9600" dirty="0">
                <a:latin typeface="Comic Sans MS" panose="030F0702030302020204" pitchFamily="66" charset="0"/>
              </a:rPr>
            </a:br>
            <a:r>
              <a:rPr lang="de-DE" sz="9600" dirty="0" err="1">
                <a:latin typeface="Comic Sans MS" panose="030F0702030302020204" pitchFamily="66" charset="0"/>
              </a:rPr>
              <a:t>Schrubbmaschine</a:t>
            </a:r>
            <a:endParaRPr lang="de-DE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388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59E82E-1E3C-873D-66E8-53E0EAA800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844BA9-7A12-58C9-6215-B7EFCA186EF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Biberzahn-</a:t>
            </a:r>
            <a:br>
              <a:rPr lang="de-DE" sz="9600" dirty="0">
                <a:latin typeface="Comic Sans MS" panose="030F0702030302020204" pitchFamily="66" charset="0"/>
              </a:rPr>
            </a:br>
            <a:r>
              <a:rPr lang="de-DE" sz="9600" dirty="0">
                <a:latin typeface="Comic Sans MS" panose="030F0702030302020204" pitchFamily="66" charset="0"/>
              </a:rPr>
              <a:t>Putzmaschine</a:t>
            </a:r>
          </a:p>
        </p:txBody>
      </p:sp>
    </p:spTree>
    <p:extLst>
      <p:ext uri="{BB962C8B-B14F-4D97-AF65-F5344CB8AC3E}">
        <p14:creationId xmlns:p14="http://schemas.microsoft.com/office/powerpoint/2010/main" val="2724901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F93D56-5ED1-6D1E-C0E0-2F987A2078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01899C-C007-6F1E-36D8-9D2880955D2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de-DE" sz="8200" dirty="0">
                <a:latin typeface="Comic Sans MS" panose="030F0702030302020204" pitchFamily="66" charset="0"/>
              </a:rPr>
              <a:t>Fuchsschwanz-</a:t>
            </a:r>
            <a:br>
              <a:rPr lang="de-DE" sz="8200" dirty="0">
                <a:latin typeface="Comic Sans MS" panose="030F0702030302020204" pitchFamily="66" charset="0"/>
              </a:rPr>
            </a:br>
            <a:r>
              <a:rPr lang="de-DE" sz="8200" dirty="0">
                <a:latin typeface="Comic Sans MS" panose="030F0702030302020204" pitchFamily="66" charset="0"/>
              </a:rPr>
              <a:t>Streichelmaschine</a:t>
            </a:r>
          </a:p>
        </p:txBody>
      </p:sp>
    </p:spTree>
    <p:extLst>
      <p:ext uri="{BB962C8B-B14F-4D97-AF65-F5344CB8AC3E}">
        <p14:creationId xmlns:p14="http://schemas.microsoft.com/office/powerpoint/2010/main" val="2361285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CD1DE1-0239-8CA7-1D07-AA3DB4FF6E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E8A2D0-C887-6AD5-7BD8-443978C6C4E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Hasenohren-</a:t>
            </a:r>
            <a:br>
              <a:rPr lang="de-DE" sz="9600" dirty="0">
                <a:latin typeface="Comic Sans MS" panose="030F0702030302020204" pitchFamily="66" charset="0"/>
              </a:rPr>
            </a:br>
            <a:r>
              <a:rPr lang="de-DE" sz="9600" dirty="0">
                <a:latin typeface="Comic Sans MS" panose="030F0702030302020204" pitchFamily="66" charset="0"/>
              </a:rPr>
              <a:t>Kraulmaschine</a:t>
            </a:r>
          </a:p>
        </p:txBody>
      </p:sp>
    </p:spTree>
    <p:extLst>
      <p:ext uri="{BB962C8B-B14F-4D97-AF65-F5344CB8AC3E}">
        <p14:creationId xmlns:p14="http://schemas.microsoft.com/office/powerpoint/2010/main" val="128527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348E3C-4351-0209-DC6C-AA9B8F4149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E82B54-06CC-2D73-68D9-09F7181432D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Zahn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rä</a:t>
            </a:r>
            <a:r>
              <a:rPr lang="de-DE" sz="9600" dirty="0">
                <a:latin typeface="Comic Sans MS" panose="030F0702030302020204" pitchFamily="66" charset="0"/>
              </a:rPr>
              <a:t>der</a:t>
            </a:r>
          </a:p>
        </p:txBody>
      </p:sp>
    </p:spTree>
    <p:extLst>
      <p:ext uri="{BB962C8B-B14F-4D97-AF65-F5344CB8AC3E}">
        <p14:creationId xmlns:p14="http://schemas.microsoft.com/office/powerpoint/2010/main" val="4056743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13E244-1A33-812E-973D-C9BF92A39C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63E82A-AFEE-B0EA-9A93-D9CA43CC179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Blink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lich</a:t>
            </a:r>
            <a:r>
              <a:rPr lang="de-DE" sz="9600" dirty="0">
                <a:latin typeface="Comic Sans MS" panose="030F0702030302020204" pitchFamily="66" charset="0"/>
              </a:rPr>
              <a:t>ter</a:t>
            </a:r>
          </a:p>
        </p:txBody>
      </p:sp>
    </p:spTree>
    <p:extLst>
      <p:ext uri="{BB962C8B-B14F-4D97-AF65-F5344CB8AC3E}">
        <p14:creationId xmlns:p14="http://schemas.microsoft.com/office/powerpoint/2010/main" val="839810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450C17-DB81-6D9C-10A7-28741D6994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91FE77-7EE6-5582-910F-5CB389CBE95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kur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beln</a:t>
            </a:r>
          </a:p>
        </p:txBody>
      </p:sp>
    </p:spTree>
    <p:extLst>
      <p:ext uri="{BB962C8B-B14F-4D97-AF65-F5344CB8AC3E}">
        <p14:creationId xmlns:p14="http://schemas.microsoft.com/office/powerpoint/2010/main" val="771270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FBF66C-1F20-4F29-25B8-6F362E4A69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6B435C-6EAD-E17E-9460-C394ACE3D401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selt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sa</a:t>
            </a:r>
            <a:r>
              <a:rPr lang="de-DE" sz="9600" dirty="0">
                <a:latin typeface="Comic Sans MS" panose="030F0702030302020204" pitchFamily="66" charset="0"/>
              </a:rPr>
              <a:t>mer</a:t>
            </a:r>
          </a:p>
        </p:txBody>
      </p:sp>
    </p:spTree>
    <p:extLst>
      <p:ext uri="{BB962C8B-B14F-4D97-AF65-F5344CB8AC3E}">
        <p14:creationId xmlns:p14="http://schemas.microsoft.com/office/powerpoint/2010/main" val="141507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89</Words>
  <Application>Microsoft Office PowerPoint</Application>
  <PresentationFormat>Breitbild</PresentationFormat>
  <Paragraphs>55</Paragraphs>
  <Slides>53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53</vt:i4>
      </vt:variant>
    </vt:vector>
  </HeadingPairs>
  <TitlesOfParts>
    <vt:vector size="57" baseType="lpstr">
      <vt:lpstr>Aptos</vt:lpstr>
      <vt:lpstr>Arial</vt:lpstr>
      <vt:lpstr>Comic Sans MS</vt:lpstr>
      <vt:lpstr>Office</vt:lpstr>
      <vt:lpstr>Traumfänger und Erfinderglück</vt:lpstr>
      <vt:lpstr>PowerPoint-Präsentation</vt:lpstr>
      <vt:lpstr>mondhelle</vt:lpstr>
      <vt:lpstr>knistern</vt:lpstr>
      <vt:lpstr>scheppern</vt:lpstr>
      <vt:lpstr>Zahnräder</vt:lpstr>
      <vt:lpstr>Blinklichter</vt:lpstr>
      <vt:lpstr>kurbeln</vt:lpstr>
      <vt:lpstr>seltsamer</vt:lpstr>
      <vt:lpstr>Apparat</vt:lpstr>
      <vt:lpstr>Fuchs</vt:lpstr>
      <vt:lpstr>Monstrum</vt:lpstr>
      <vt:lpstr>kurbelt</vt:lpstr>
      <vt:lpstr>hebelt</vt:lpstr>
      <vt:lpstr>blinken</vt:lpstr>
      <vt:lpstr>Hirschgeweihe</vt:lpstr>
      <vt:lpstr>Hirschgeweih- Schrubbmaschine</vt:lpstr>
      <vt:lpstr>Igelstacheln</vt:lpstr>
      <vt:lpstr>Igelstachel- Poliermaschine</vt:lpstr>
      <vt:lpstr>Fuchsschwänze</vt:lpstr>
      <vt:lpstr>Fuchsschwanz- Streichelmaschine</vt:lpstr>
      <vt:lpstr>Hasenohren</vt:lpstr>
      <vt:lpstr>Hasenohren- Kraulmaschine</vt:lpstr>
      <vt:lpstr>Biber</vt:lpstr>
      <vt:lpstr>angeschwommen</vt:lpstr>
      <vt:lpstr>Maschine</vt:lpstr>
      <vt:lpstr>Biberzahn- Putzmaschine</vt:lpstr>
      <vt:lpstr>PowerPoint-Präsentation</vt:lpstr>
      <vt:lpstr>Zahnräder</vt:lpstr>
      <vt:lpstr>kurbelt</vt:lpstr>
      <vt:lpstr>knistern</vt:lpstr>
      <vt:lpstr>Biber</vt:lpstr>
      <vt:lpstr>Igelstacheln</vt:lpstr>
      <vt:lpstr>scheppern</vt:lpstr>
      <vt:lpstr>Maschine</vt:lpstr>
      <vt:lpstr>Blinklichter</vt:lpstr>
      <vt:lpstr>kurbeln</vt:lpstr>
      <vt:lpstr>Hirschgeweihe</vt:lpstr>
      <vt:lpstr>seltsamer</vt:lpstr>
      <vt:lpstr>Fuchsschwänze</vt:lpstr>
      <vt:lpstr>Apparat</vt:lpstr>
      <vt:lpstr>Hasenohren</vt:lpstr>
      <vt:lpstr>Monstrum</vt:lpstr>
      <vt:lpstr>hebelt</vt:lpstr>
      <vt:lpstr>angeschwommen</vt:lpstr>
      <vt:lpstr>blinken</vt:lpstr>
      <vt:lpstr>mondhelle</vt:lpstr>
      <vt:lpstr>Fuchs</vt:lpstr>
      <vt:lpstr>Igelstachel- Poliermaschine</vt:lpstr>
      <vt:lpstr>Hirschgeweih- Schrubbmaschine</vt:lpstr>
      <vt:lpstr>Biberzahn- Putzmaschine</vt:lpstr>
      <vt:lpstr>Fuchsschwanz- Streichelmaschine</vt:lpstr>
      <vt:lpstr>Hasenohren- Kraulmaschine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Wegel, Heike</cp:lastModifiedBy>
  <cp:revision>2</cp:revision>
  <dcterms:created xsi:type="dcterms:W3CDTF">2025-05-02T07:31:19Z</dcterms:created>
  <dcterms:modified xsi:type="dcterms:W3CDTF">2025-05-06T13:05:56Z</dcterms:modified>
</cp:coreProperties>
</file>