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312" r:id="rId9"/>
    <p:sldId id="313" r:id="rId10"/>
    <p:sldId id="363" r:id="rId11"/>
    <p:sldId id="268" r:id="rId12"/>
    <p:sldId id="314" r:id="rId13"/>
    <p:sldId id="315" r:id="rId14"/>
    <p:sldId id="316" r:id="rId15"/>
    <p:sldId id="317" r:id="rId16"/>
    <p:sldId id="318" r:id="rId17"/>
    <p:sldId id="319" r:id="rId18"/>
    <p:sldId id="334" r:id="rId19"/>
    <p:sldId id="335" r:id="rId20"/>
    <p:sldId id="336" r:id="rId21"/>
    <p:sldId id="320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64" r:id="rId31"/>
    <p:sldId id="345" r:id="rId32"/>
    <p:sldId id="346" r:id="rId33"/>
    <p:sldId id="347" r:id="rId34"/>
    <p:sldId id="321" r:id="rId35"/>
    <p:sldId id="322" r:id="rId36"/>
    <p:sldId id="323" r:id="rId37"/>
    <p:sldId id="324" r:id="rId38"/>
    <p:sldId id="325" r:id="rId39"/>
    <p:sldId id="326" r:id="rId4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604092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Leseratten und PC-Mäuse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Das gibt es in der Bücherei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168-169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C2BBD-1385-B520-18DE-5297A8F94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F4104-6EEC-2C6C-3E9B-7C7F20AEA6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The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men</a:t>
            </a:r>
          </a:p>
        </p:txBody>
      </p:sp>
    </p:spTree>
    <p:extLst>
      <p:ext uri="{BB962C8B-B14F-4D97-AF65-F5344CB8AC3E}">
        <p14:creationId xmlns:p14="http://schemas.microsoft.com/office/powerpoint/2010/main" val="343592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860DE-DA86-C1C9-DF8A-1FF438DB1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E4980AF-232C-6A1F-A5A3-EDE3897CC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1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186B-DD3D-7D73-D2B1-59B33D64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0A2-7BA4-7580-845E-E2A520927F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DVDs</a:t>
            </a:r>
          </a:p>
        </p:txBody>
      </p:sp>
    </p:spTree>
    <p:extLst>
      <p:ext uri="{BB962C8B-B14F-4D97-AF65-F5344CB8AC3E}">
        <p14:creationId xmlns:p14="http://schemas.microsoft.com/office/powerpoint/2010/main" val="202186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8F66C-012F-5171-ACB2-AD53DF76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556B5-0BE2-889A-8998-26D0022BA9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CDs</a:t>
            </a:r>
          </a:p>
        </p:txBody>
      </p:sp>
    </p:spTree>
    <p:extLst>
      <p:ext uri="{BB962C8B-B14F-4D97-AF65-F5344CB8AC3E}">
        <p14:creationId xmlns:p14="http://schemas.microsoft.com/office/powerpoint/2010/main" val="157871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D32D8-25FB-7F60-8BE9-E60C9F8D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8312-A3E3-C753-7F6F-A40D486423E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Zeit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schrif</a:t>
            </a:r>
            <a:r>
              <a:rPr lang="de-DE" sz="9600" dirty="0">
                <a:latin typeface="Comic Sans MS" panose="030F0702030302020204" pitchFamily="66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22426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17336-4F6E-F473-BBE3-3F7403371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B8903-2BF9-317B-1267-AF80A32B85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bli</a:t>
            </a:r>
            <a:r>
              <a:rPr lang="de-DE" sz="9600" dirty="0">
                <a:latin typeface="Comic Sans MS" panose="030F0702030302020204" pitchFamily="66" charset="0"/>
              </a:rPr>
              <a:t>o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the</a:t>
            </a:r>
            <a:r>
              <a:rPr lang="de-DE" sz="9600" dirty="0">
                <a:latin typeface="Comic Sans MS" panose="030F0702030302020204" pitchFamily="66" charset="0"/>
              </a:rPr>
              <a:t>ka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rin</a:t>
            </a:r>
          </a:p>
        </p:txBody>
      </p:sp>
    </p:spTree>
    <p:extLst>
      <p:ext uri="{BB962C8B-B14F-4D97-AF65-F5344CB8AC3E}">
        <p14:creationId xmlns:p14="http://schemas.microsoft.com/office/powerpoint/2010/main" val="32343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24641-A7E8-559C-E21A-35CA9A313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1DFB4-ADC1-0869-448E-CFF56DB9F87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Com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pu</a:t>
            </a:r>
            <a:r>
              <a:rPr lang="de-DE" sz="9600" dirty="0">
                <a:latin typeface="Comic Sans MS" panose="030F0702030302020204" pitchFamily="66" charset="0"/>
              </a:rPr>
              <a:t>ter</a:t>
            </a:r>
          </a:p>
        </p:txBody>
      </p:sp>
    </p:spTree>
    <p:extLst>
      <p:ext uri="{BB962C8B-B14F-4D97-AF65-F5344CB8AC3E}">
        <p14:creationId xmlns:p14="http://schemas.microsoft.com/office/powerpoint/2010/main" val="386671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542D7-5323-DC42-1ED1-D39CF1780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9AA0-4C9E-BB40-FA71-4FC897E13BB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Bü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</a:t>
            </a:r>
            <a:r>
              <a:rPr lang="de-DE" sz="9600" dirty="0">
                <a:latin typeface="Comic Sans MS" panose="030F0702030302020204" pitchFamily="66" charset="0"/>
              </a:rPr>
              <a:t>rei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aus</a:t>
            </a:r>
            <a:r>
              <a:rPr lang="de-DE" sz="9600" dirty="0">
                <a:latin typeface="Comic Sans MS" panose="030F0702030302020204" pitchFamily="66" charset="0"/>
              </a:rPr>
              <a:t>weis</a:t>
            </a:r>
          </a:p>
        </p:txBody>
      </p:sp>
    </p:spTree>
    <p:extLst>
      <p:ext uri="{BB962C8B-B14F-4D97-AF65-F5344CB8AC3E}">
        <p14:creationId xmlns:p14="http://schemas.microsoft.com/office/powerpoint/2010/main" val="33436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0E630-CA37-9089-8B69-B4E9A1C6F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02863-6C1F-AC35-8537-E34E86B8D3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lie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he</a:t>
            </a:r>
            <a:r>
              <a:rPr lang="de-DE" sz="9600" dirty="0"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20825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4F941-3A12-A33F-C680-F7CE67187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57766-470B-B905-F908-9F1A0CBA6D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sorg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fäl</a:t>
            </a:r>
            <a:r>
              <a:rPr lang="de-DE" sz="9600" dirty="0">
                <a:latin typeface="Comic Sans MS" panose="030F0702030302020204" pitchFamily="66" charset="0"/>
              </a:rPr>
              <a:t>tig</a:t>
            </a:r>
          </a:p>
        </p:txBody>
      </p:sp>
    </p:spTree>
    <p:extLst>
      <p:ext uri="{BB962C8B-B14F-4D97-AF65-F5344CB8AC3E}">
        <p14:creationId xmlns:p14="http://schemas.microsoft.com/office/powerpoint/2010/main" val="36094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AFDB5-6365-160F-39BF-11213B1A5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948E-AB10-B593-233B-3D6D7806B4D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pünkt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lich</a:t>
            </a:r>
          </a:p>
        </p:txBody>
      </p:sp>
    </p:spTree>
    <p:extLst>
      <p:ext uri="{BB962C8B-B14F-4D97-AF65-F5344CB8AC3E}">
        <p14:creationId xmlns:p14="http://schemas.microsoft.com/office/powerpoint/2010/main" val="42345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2B0D3-51CD-DB10-4E40-2D3B39421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2C106B1-C0E7-5E76-390A-0759D4C70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92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724B2-C133-0FE2-B79A-F74C9BA73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C2896-92C4-F363-EB6F-BFCA095CC6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bestimmten</a:t>
            </a:r>
          </a:p>
        </p:txBody>
      </p:sp>
    </p:spTree>
    <p:extLst>
      <p:ext uri="{BB962C8B-B14F-4D97-AF65-F5344CB8AC3E}">
        <p14:creationId xmlns:p14="http://schemas.microsoft.com/office/powerpoint/2010/main" val="664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D80B-72EB-382E-C7F3-5BC4B6E03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8FF58-F45B-5B00-B67C-708284AC0B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Sachbücher</a:t>
            </a:r>
          </a:p>
        </p:txBody>
      </p:sp>
    </p:spTree>
    <p:extLst>
      <p:ext uri="{BB962C8B-B14F-4D97-AF65-F5344CB8AC3E}">
        <p14:creationId xmlns:p14="http://schemas.microsoft.com/office/powerpoint/2010/main" val="8252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86964-0581-0FD0-5294-B7B652B45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ADFD5-76FA-6581-255B-D95A55B3EA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Abteilungen</a:t>
            </a:r>
          </a:p>
        </p:txBody>
      </p:sp>
    </p:spTree>
    <p:extLst>
      <p:ext uri="{BB962C8B-B14F-4D97-AF65-F5344CB8AC3E}">
        <p14:creationId xmlns:p14="http://schemas.microsoft.com/office/powerpoint/2010/main" val="39529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D03D0-6E22-3CBC-2F41-6B55BDE43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308EE-1313-4160-331A-11CF5D5C063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Bücherei</a:t>
            </a:r>
          </a:p>
        </p:txBody>
      </p:sp>
    </p:spTree>
    <p:extLst>
      <p:ext uri="{BB962C8B-B14F-4D97-AF65-F5344CB8AC3E}">
        <p14:creationId xmlns:p14="http://schemas.microsoft.com/office/powerpoint/2010/main" val="27379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A18E6-DD54-6C4B-3192-061BB586F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40A5A-A2BA-A08D-30E6-7C3047D2D3D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Themen</a:t>
            </a:r>
          </a:p>
        </p:txBody>
      </p:sp>
    </p:spTree>
    <p:extLst>
      <p:ext uri="{BB962C8B-B14F-4D97-AF65-F5344CB8AC3E}">
        <p14:creationId xmlns:p14="http://schemas.microsoft.com/office/powerpoint/2010/main" val="5666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AFC58-6F06-8D98-1D8A-C1C957698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81AA6-7215-BF35-0290-66C7E2F49F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Regalfächer</a:t>
            </a:r>
          </a:p>
        </p:txBody>
      </p:sp>
    </p:spTree>
    <p:extLst>
      <p:ext uri="{BB962C8B-B14F-4D97-AF65-F5344CB8AC3E}">
        <p14:creationId xmlns:p14="http://schemas.microsoft.com/office/powerpoint/2010/main" val="21853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9E82E-1E3C-873D-66E8-53E0EAA80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4BA9-7A12-58C9-6215-B7EFCA186E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unterschiedliche</a:t>
            </a:r>
          </a:p>
        </p:txBody>
      </p:sp>
    </p:spTree>
    <p:extLst>
      <p:ext uri="{BB962C8B-B14F-4D97-AF65-F5344CB8AC3E}">
        <p14:creationId xmlns:p14="http://schemas.microsoft.com/office/powerpoint/2010/main" val="272490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93D56-5ED1-6D1E-C0E0-2F987A20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1899C-C007-6F1E-36D8-9D2880955D2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Bilderbücher</a:t>
            </a:r>
          </a:p>
        </p:txBody>
      </p:sp>
    </p:spTree>
    <p:extLst>
      <p:ext uri="{BB962C8B-B14F-4D97-AF65-F5344CB8AC3E}">
        <p14:creationId xmlns:p14="http://schemas.microsoft.com/office/powerpoint/2010/main" val="23612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Bü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</a:t>
            </a:r>
            <a:r>
              <a:rPr lang="de-DE" sz="9600" dirty="0">
                <a:latin typeface="Comic Sans MS" panose="030F0702030302020204" pitchFamily="66" charset="0"/>
              </a:rPr>
              <a:t>rei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6CBCF-56AB-DCF5-AB90-2C4B5F1F4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76EF735-BEA9-AD64-5033-7ACC3500F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472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1DE1-0239-8CA7-1D07-AA3DB4FF6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8A2D0-C887-6AD5-7BD8-443978C6C4E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pünktlich</a:t>
            </a:r>
          </a:p>
        </p:txBody>
      </p:sp>
    </p:spTree>
    <p:extLst>
      <p:ext uri="{BB962C8B-B14F-4D97-AF65-F5344CB8AC3E}">
        <p14:creationId xmlns:p14="http://schemas.microsoft.com/office/powerpoint/2010/main" val="12852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DD314-4CFF-044A-7598-87602923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A073D-1879-19D5-8269-7D3D24E7B2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Computer</a:t>
            </a:r>
          </a:p>
        </p:txBody>
      </p:sp>
    </p:spTree>
    <p:extLst>
      <p:ext uri="{BB962C8B-B14F-4D97-AF65-F5344CB8AC3E}">
        <p14:creationId xmlns:p14="http://schemas.microsoft.com/office/powerpoint/2010/main" val="32647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6E499-CAD7-A7BC-60CC-986EFCF52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85051-8550-DECC-0BA9-7808F4B7CB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CDs</a:t>
            </a:r>
          </a:p>
        </p:txBody>
      </p:sp>
    </p:spTree>
    <p:extLst>
      <p:ext uri="{BB962C8B-B14F-4D97-AF65-F5344CB8AC3E}">
        <p14:creationId xmlns:p14="http://schemas.microsoft.com/office/powerpoint/2010/main" val="3802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091F9-2758-D520-1DEC-BC16FF4EC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2D2FF-8E73-00B6-C754-6AA2B31BFD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Zeitschriften</a:t>
            </a:r>
          </a:p>
        </p:txBody>
      </p:sp>
    </p:spTree>
    <p:extLst>
      <p:ext uri="{BB962C8B-B14F-4D97-AF65-F5344CB8AC3E}">
        <p14:creationId xmlns:p14="http://schemas.microsoft.com/office/powerpoint/2010/main" val="39873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80D6F-0B2E-47D9-C425-F29567B54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9DE16-217A-E241-8796-D7290D75A8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sorgfältig</a:t>
            </a:r>
          </a:p>
        </p:txBody>
      </p:sp>
    </p:spTree>
    <p:extLst>
      <p:ext uri="{BB962C8B-B14F-4D97-AF65-F5344CB8AC3E}">
        <p14:creationId xmlns:p14="http://schemas.microsoft.com/office/powerpoint/2010/main" val="21226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41FF7-02FF-A90E-6CD4-5444080A6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BE915-CE4C-D37F-76FE-AE66592EA2F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Bibliothekarin</a:t>
            </a:r>
          </a:p>
        </p:txBody>
      </p:sp>
    </p:spTree>
    <p:extLst>
      <p:ext uri="{BB962C8B-B14F-4D97-AF65-F5344CB8AC3E}">
        <p14:creationId xmlns:p14="http://schemas.microsoft.com/office/powerpoint/2010/main" val="33734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369FF-3018-5C09-8856-AE7DF4EBA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E9C59-4820-A7D6-FCBA-BA91501A2DA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Büchereiausweis</a:t>
            </a:r>
          </a:p>
        </p:txBody>
      </p:sp>
    </p:spTree>
    <p:extLst>
      <p:ext uri="{BB962C8B-B14F-4D97-AF65-F5344CB8AC3E}">
        <p14:creationId xmlns:p14="http://schemas.microsoft.com/office/powerpoint/2010/main" val="24288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0F643-A2C4-ABF3-8663-EB7A49E7C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28BE1-B996-B02E-FDEB-D412CF1972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ausgeliehene</a:t>
            </a:r>
          </a:p>
        </p:txBody>
      </p:sp>
    </p:spTree>
    <p:extLst>
      <p:ext uri="{BB962C8B-B14F-4D97-AF65-F5344CB8AC3E}">
        <p14:creationId xmlns:p14="http://schemas.microsoft.com/office/powerpoint/2010/main" val="21018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316AC-0420-6D47-F22F-D90687A3C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D9707-7AEE-41B3-0413-79E91E75B36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DVDs</a:t>
            </a:r>
          </a:p>
        </p:txBody>
      </p:sp>
    </p:spTree>
    <p:extLst>
      <p:ext uri="{BB962C8B-B14F-4D97-AF65-F5344CB8AC3E}">
        <p14:creationId xmlns:p14="http://schemas.microsoft.com/office/powerpoint/2010/main" val="90828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</a:t>
            </a:r>
            <a:r>
              <a:rPr lang="de-DE" sz="9600" dirty="0">
                <a:latin typeface="Comic Sans MS" panose="030F0702030302020204" pitchFamily="66" charset="0"/>
              </a:rPr>
              <a:t>schied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</a:t>
            </a:r>
            <a:r>
              <a:rPr lang="de-DE" sz="9600" dirty="0">
                <a:latin typeface="Comic Sans MS" panose="030F0702030302020204" pitchFamily="66" charset="0"/>
              </a:rPr>
              <a:t>che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Ab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tei</a:t>
            </a:r>
            <a:r>
              <a:rPr lang="de-DE" sz="9600" dirty="0">
                <a:latin typeface="Comic Sans MS" panose="030F0702030302020204" pitchFamily="66" charset="0"/>
              </a:rPr>
              <a:t>lun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gen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Sach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bü</a:t>
            </a:r>
            <a:r>
              <a:rPr lang="de-DE" sz="9600" dirty="0">
                <a:latin typeface="Comic Sans MS" panose="030F0702030302020204" pitchFamily="66" charset="0"/>
              </a:rPr>
              <a:t>cher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der</a:t>
            </a:r>
            <a:r>
              <a:rPr lang="de-DE" sz="9600" dirty="0">
                <a:latin typeface="Comic Sans MS" panose="030F0702030302020204" pitchFamily="66" charset="0"/>
              </a:rPr>
              <a:t>bü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cher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859A-7788-4D30-9FEE-EB218045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5115-DC62-00CC-2A8E-B2CF706F678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Re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gal</a:t>
            </a:r>
            <a:r>
              <a:rPr lang="de-DE" sz="9600" dirty="0">
                <a:latin typeface="Comic Sans MS" panose="030F0702030302020204" pitchFamily="66" charset="0"/>
              </a:rPr>
              <a:t>fä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cher</a:t>
            </a:r>
          </a:p>
        </p:txBody>
      </p:sp>
    </p:spTree>
    <p:extLst>
      <p:ext uri="{BB962C8B-B14F-4D97-AF65-F5344CB8AC3E}">
        <p14:creationId xmlns:p14="http://schemas.microsoft.com/office/powerpoint/2010/main" val="24040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0EB5D-DF7C-84D3-C9DF-C27250929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9AD9-38C2-4AC4-1971-246EC93F1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stimm</a:t>
            </a:r>
            <a:r>
              <a:rPr lang="de-DE" sz="9600" dirty="0">
                <a:latin typeface="Comic Sans MS" panose="030F0702030302020204" pitchFamily="66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21876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Breitbild</PresentationFormat>
  <Paragraphs>39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3" baseType="lpstr">
      <vt:lpstr>Aptos</vt:lpstr>
      <vt:lpstr>Arial</vt:lpstr>
      <vt:lpstr>Comic Sans MS</vt:lpstr>
      <vt:lpstr>Office</vt:lpstr>
      <vt:lpstr>Leseratten und PC-Mäuse</vt:lpstr>
      <vt:lpstr>PowerPoint-Präsentation</vt:lpstr>
      <vt:lpstr>Bücherei</vt:lpstr>
      <vt:lpstr>unterschiedliche</vt:lpstr>
      <vt:lpstr>Abteilungen</vt:lpstr>
      <vt:lpstr>Sachbücher</vt:lpstr>
      <vt:lpstr>Bilderbücher</vt:lpstr>
      <vt:lpstr>Regalfächer</vt:lpstr>
      <vt:lpstr>bestimmten</vt:lpstr>
      <vt:lpstr>Themen</vt:lpstr>
      <vt:lpstr>PowerPoint-Präsentation</vt:lpstr>
      <vt:lpstr>DVDs</vt:lpstr>
      <vt:lpstr>CDs</vt:lpstr>
      <vt:lpstr>Zeitschriften</vt:lpstr>
      <vt:lpstr>Bibliothekarin</vt:lpstr>
      <vt:lpstr>Computer</vt:lpstr>
      <vt:lpstr>Büchereiausweis</vt:lpstr>
      <vt:lpstr>ausgeliehene</vt:lpstr>
      <vt:lpstr>sorgfältig</vt:lpstr>
      <vt:lpstr>pünktlich</vt:lpstr>
      <vt:lpstr>PowerPoint-Präsentation</vt:lpstr>
      <vt:lpstr>bestimmten</vt:lpstr>
      <vt:lpstr>Sachbücher</vt:lpstr>
      <vt:lpstr>Abteilungen</vt:lpstr>
      <vt:lpstr>Bücherei</vt:lpstr>
      <vt:lpstr>Themen</vt:lpstr>
      <vt:lpstr>Regalfächer</vt:lpstr>
      <vt:lpstr>unterschiedliche</vt:lpstr>
      <vt:lpstr>Bilderbücher</vt:lpstr>
      <vt:lpstr>PowerPoint-Präsentation</vt:lpstr>
      <vt:lpstr>pünktlich</vt:lpstr>
      <vt:lpstr>Computer</vt:lpstr>
      <vt:lpstr>CDs</vt:lpstr>
      <vt:lpstr>Zeitschriften</vt:lpstr>
      <vt:lpstr>sorgfältig</vt:lpstr>
      <vt:lpstr>Bibliothekarin</vt:lpstr>
      <vt:lpstr>Büchereiausweis</vt:lpstr>
      <vt:lpstr>ausgeliehene</vt:lpstr>
      <vt:lpstr>DVDs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2025-05-02T07:32:30Z</dcterms:created>
  <dcterms:modified xsi:type="dcterms:W3CDTF">2025-05-06T13:09:52Z</dcterms:modified>
</cp:coreProperties>
</file>