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05" r:id="rId3"/>
    <p:sldId id="312" r:id="rId4"/>
    <p:sldId id="307" r:id="rId5"/>
    <p:sldId id="313" r:id="rId6"/>
    <p:sldId id="308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60"/>
  </p:normalViewPr>
  <p:slideViewPr>
    <p:cSldViewPr snapToGrid="0">
      <p:cViewPr>
        <p:scale>
          <a:sx n="78" d="100"/>
          <a:sy n="78" d="100"/>
        </p:scale>
        <p:origin x="13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3E9C-3044-480E-9DF8-AA2E0CC626D7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398-F7F4-433D-9C23-CA7421D48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64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398-F7F4-433D-9C23-CA7421D4863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2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2A5D-1408-3E19-72D6-0678A59F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A863C2D-03D9-1828-27DF-268104B9E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B28345-5681-2AC5-5C31-C69B848A0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60526-3465-B972-4529-17F5EA523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398-F7F4-433D-9C23-CA7421D4863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1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99E255-9294-4583-E530-48315BA03C27}"/>
              </a:ext>
            </a:extLst>
          </p:cNvPr>
          <p:cNvSpPr/>
          <p:nvPr userDrawn="1"/>
        </p:nvSpPr>
        <p:spPr>
          <a:xfrm>
            <a:off x="0" y="1398191"/>
            <a:ext cx="10692884" cy="6161485"/>
          </a:xfrm>
          <a:prstGeom prst="rect">
            <a:avLst/>
          </a:prstGeom>
          <a:solidFill>
            <a:srgbClr val="DD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4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BB907A3-F817-3066-5F67-E581274385F1}"/>
              </a:ext>
            </a:extLst>
          </p:cNvPr>
          <p:cNvSpPr txBox="1"/>
          <p:nvPr userDrawn="1"/>
        </p:nvSpPr>
        <p:spPr>
          <a:xfrm>
            <a:off x="1801359" y="7115609"/>
            <a:ext cx="7304139" cy="366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3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82" dirty="0">
                <a:solidFill>
                  <a:schemeClr val="tx1"/>
                </a:solidFill>
              </a:rPr>
              <a:t>© Ernst Klett Verlag GmbH, Stuttgart 2025 | Alle Rechte vorbehalten. | www.klett.de | www.zebrafanclub.de          </a:t>
            </a:r>
            <a:r>
              <a:rPr lang="en-US" sz="882" dirty="0">
                <a:solidFill>
                  <a:schemeClr val="tx1"/>
                </a:solidFill>
              </a:rPr>
              <a:t>Autor: Christian Junklewitz, Bad </a:t>
            </a:r>
            <a:r>
              <a:rPr lang="en-US" sz="882" dirty="0" err="1">
                <a:solidFill>
                  <a:schemeClr val="tx1"/>
                </a:solidFill>
              </a:rPr>
              <a:t>Driburg</a:t>
            </a:r>
            <a:br>
              <a:rPr lang="de-DE" sz="882" dirty="0">
                <a:solidFill>
                  <a:schemeClr val="tx1"/>
                </a:solidFill>
              </a:rPr>
            </a:br>
            <a:r>
              <a:rPr lang="de-DE" sz="882" dirty="0">
                <a:solidFill>
                  <a:schemeClr val="tx1"/>
                </a:solidFill>
              </a:rPr>
              <a:t>Abbildungen: stock.adobe.com | </a:t>
            </a:r>
            <a:r>
              <a:rPr lang="de-DE" sz="882" dirty="0" err="1">
                <a:solidFill>
                  <a:schemeClr val="tx1"/>
                </a:solidFill>
              </a:rPr>
              <a:t>MIRARTIilustrations</a:t>
            </a:r>
            <a:r>
              <a:rPr lang="de-DE" sz="882" dirty="0">
                <a:solidFill>
                  <a:schemeClr val="tx1"/>
                </a:solidFill>
              </a:rPr>
              <a:t> (Bücher); Friederike Ablang (Zebra) </a:t>
            </a:r>
            <a:br>
              <a:rPr lang="de-DE" sz="882" dirty="0">
                <a:solidFill>
                  <a:schemeClr val="tx1"/>
                </a:solidFill>
              </a:rPr>
            </a:br>
            <a:endParaRPr lang="de-DE" sz="882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C25B39-761D-8779-A35E-82587F982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" y="6644539"/>
            <a:ext cx="1611040" cy="9186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CF6C36-CD8D-E902-113F-6176D6C3E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3041" y="5666789"/>
            <a:ext cx="1479496" cy="13425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3EBC72-537A-CDCD-51B1-DF56B99F90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81560">
            <a:off x="8576958" y="5414245"/>
            <a:ext cx="1953642" cy="1776038"/>
          </a:xfrm>
          <a:prstGeom prst="rect">
            <a:avLst/>
          </a:prstGeom>
        </p:spPr>
      </p:pic>
      <p:grpSp>
        <p:nvGrpSpPr>
          <p:cNvPr id="5" name="Grafik 15">
            <a:extLst>
              <a:ext uri="{FF2B5EF4-FFF2-40B4-BE49-F238E27FC236}">
                <a16:creationId xmlns:a16="http://schemas.microsoft.com/office/drawing/2014/main" id="{70CC4441-B07D-BAEA-59D5-AD8AF935C99A}"/>
              </a:ext>
            </a:extLst>
          </p:cNvPr>
          <p:cNvGrpSpPr/>
          <p:nvPr userDrawn="1"/>
        </p:nvGrpSpPr>
        <p:grpSpPr>
          <a:xfrm>
            <a:off x="171164" y="5348103"/>
            <a:ext cx="1471420" cy="1637284"/>
            <a:chOff x="166381" y="4110623"/>
            <a:chExt cx="2061012" cy="2293339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D59C1975-F90D-08E2-4A8A-B766E122EC1F}"/>
                </a:ext>
              </a:extLst>
            </p:cNvPr>
            <p:cNvSpPr/>
            <p:nvPr/>
          </p:nvSpPr>
          <p:spPr>
            <a:xfrm>
              <a:off x="166381" y="4110623"/>
              <a:ext cx="2056699" cy="2267967"/>
            </a:xfrm>
            <a:custGeom>
              <a:avLst/>
              <a:gdLst>
                <a:gd name="connsiteX0" fmla="*/ 60556 w 2056699"/>
                <a:gd name="connsiteY0" fmla="*/ 551933 h 2267967"/>
                <a:gd name="connsiteX1" fmla="*/ 1293730 w 2056699"/>
                <a:gd name="connsiteY1" fmla="*/ 5517 h 2267967"/>
                <a:gd name="connsiteX2" fmla="*/ 1374830 w 2056699"/>
                <a:gd name="connsiteY2" fmla="*/ 36577 h 2267967"/>
                <a:gd name="connsiteX3" fmla="*/ 2056700 w 2056699"/>
                <a:gd name="connsiteY3" fmla="*/ 1659145 h 2267967"/>
                <a:gd name="connsiteX4" fmla="*/ 2046921 w 2056699"/>
                <a:gd name="connsiteY4" fmla="*/ 1716950 h 2267967"/>
                <a:gd name="connsiteX5" fmla="*/ 807132 w 2056699"/>
                <a:gd name="connsiteY5" fmla="*/ 2267967 h 2267967"/>
                <a:gd name="connsiteX6" fmla="*/ 741562 w 2056699"/>
                <a:gd name="connsiteY6" fmla="*/ 2260202 h 2267967"/>
                <a:gd name="connsiteX7" fmla="*/ 638894 w 2056699"/>
                <a:gd name="connsiteY7" fmla="*/ 2188018 h 2267967"/>
                <a:gd name="connsiteX8" fmla="*/ 21731 w 2056699"/>
                <a:gd name="connsiteY8" fmla="*/ 719309 h 2267967"/>
                <a:gd name="connsiteX9" fmla="*/ 50202 w 2056699"/>
                <a:gd name="connsiteY9" fmla="*/ 557110 h 2267967"/>
                <a:gd name="connsiteX10" fmla="*/ 60268 w 2056699"/>
                <a:gd name="connsiteY10" fmla="*/ 552221 h 226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6699" h="2267967">
                  <a:moveTo>
                    <a:pt x="60556" y="551933"/>
                  </a:moveTo>
                  <a:cubicBezTo>
                    <a:pt x="480433" y="365864"/>
                    <a:pt x="870689" y="193024"/>
                    <a:pt x="1293730" y="5517"/>
                  </a:cubicBezTo>
                  <a:cubicBezTo>
                    <a:pt x="1329966" y="-7712"/>
                    <a:pt x="1356712" y="2929"/>
                    <a:pt x="1374830" y="36577"/>
                  </a:cubicBezTo>
                  <a:cubicBezTo>
                    <a:pt x="1612377" y="601398"/>
                    <a:pt x="1818577" y="1092885"/>
                    <a:pt x="2056700" y="1659145"/>
                  </a:cubicBezTo>
                  <a:lnTo>
                    <a:pt x="2046921" y="1716950"/>
                  </a:lnTo>
                  <a:lnTo>
                    <a:pt x="807132" y="2267967"/>
                  </a:lnTo>
                  <a:lnTo>
                    <a:pt x="741562" y="2260202"/>
                  </a:lnTo>
                  <a:lnTo>
                    <a:pt x="638894" y="2188018"/>
                  </a:lnTo>
                  <a:lnTo>
                    <a:pt x="21731" y="719309"/>
                  </a:lnTo>
                  <a:cubicBezTo>
                    <a:pt x="-5590" y="654314"/>
                    <a:pt x="-17668" y="592771"/>
                    <a:pt x="50202" y="557110"/>
                  </a:cubicBezTo>
                  <a:cubicBezTo>
                    <a:pt x="53366" y="555384"/>
                    <a:pt x="56817" y="553659"/>
                    <a:pt x="60268" y="552221"/>
                  </a:cubicBezTo>
                  <a:close/>
                </a:path>
              </a:pathLst>
            </a:custGeom>
            <a:solidFill>
              <a:srgbClr val="FFB423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5E5111D-25C9-A816-5E69-59F18A394EA0}"/>
                </a:ext>
              </a:extLst>
            </p:cNvPr>
            <p:cNvSpPr/>
            <p:nvPr/>
          </p:nvSpPr>
          <p:spPr>
            <a:xfrm>
              <a:off x="811531" y="5592902"/>
              <a:ext cx="1363810" cy="741721"/>
            </a:xfrm>
            <a:custGeom>
              <a:avLst/>
              <a:gdLst>
                <a:gd name="connsiteX0" fmla="*/ 67942 w 1363810"/>
                <a:gd name="connsiteY0" fmla="*/ 541527 h 741721"/>
                <a:gd name="connsiteX1" fmla="*/ 1289901 w 1363810"/>
                <a:gd name="connsiteY1" fmla="*/ 0 h 741721"/>
                <a:gd name="connsiteX2" fmla="*/ 1363811 w 1363810"/>
                <a:gd name="connsiteY2" fmla="*/ 176003 h 741721"/>
                <a:gd name="connsiteX3" fmla="*/ 99577 w 1363810"/>
                <a:gd name="connsiteY3" fmla="*/ 735936 h 741721"/>
                <a:gd name="connsiteX4" fmla="*/ 67654 w 1363810"/>
                <a:gd name="connsiteY4" fmla="*/ 541527 h 7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810" h="741721">
                  <a:moveTo>
                    <a:pt x="67942" y="541527"/>
                  </a:moveTo>
                  <a:lnTo>
                    <a:pt x="1289901" y="0"/>
                  </a:lnTo>
                  <a:cubicBezTo>
                    <a:pt x="1291914" y="83975"/>
                    <a:pt x="1306005" y="116760"/>
                    <a:pt x="1363811" y="176003"/>
                  </a:cubicBezTo>
                  <a:lnTo>
                    <a:pt x="99577" y="735936"/>
                  </a:lnTo>
                  <a:cubicBezTo>
                    <a:pt x="6398" y="776198"/>
                    <a:pt x="-52845" y="595018"/>
                    <a:pt x="67654" y="541527"/>
                  </a:cubicBezTo>
                  <a:close/>
                </a:path>
              </a:pathLst>
            </a:custGeom>
            <a:solidFill>
              <a:srgbClr val="FFFFFF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0FFD247-86E8-1C0B-CE73-7CF7D2B8005F}"/>
                </a:ext>
              </a:extLst>
            </p:cNvPr>
            <p:cNvSpPr/>
            <p:nvPr/>
          </p:nvSpPr>
          <p:spPr>
            <a:xfrm>
              <a:off x="823681" y="5607281"/>
              <a:ext cx="1352235" cy="637006"/>
            </a:xfrm>
            <a:custGeom>
              <a:avLst/>
              <a:gdLst>
                <a:gd name="connsiteX0" fmla="*/ 1290405 w 1352235"/>
                <a:gd name="connsiteY0" fmla="*/ 77936 h 637006"/>
                <a:gd name="connsiteX1" fmla="*/ 768146 w 1352235"/>
                <a:gd name="connsiteY1" fmla="*/ 304843 h 637006"/>
                <a:gd name="connsiteX2" fmla="*/ 1287241 w 1352235"/>
                <a:gd name="connsiteY2" fmla="*/ 67008 h 637006"/>
                <a:gd name="connsiteX3" fmla="*/ 1283503 w 1352235"/>
                <a:gd name="connsiteY3" fmla="*/ 46302 h 637006"/>
                <a:gd name="connsiteX4" fmla="*/ 59531 w 1352235"/>
                <a:gd name="connsiteY4" fmla="*/ 588691 h 637006"/>
                <a:gd name="connsiteX5" fmla="*/ 6327 w 1352235"/>
                <a:gd name="connsiteY5" fmla="*/ 637006 h 637006"/>
                <a:gd name="connsiteX6" fmla="*/ 0 w 1352235"/>
                <a:gd name="connsiteY6" fmla="*/ 578626 h 637006"/>
                <a:gd name="connsiteX7" fmla="*/ 30197 w 1352235"/>
                <a:gd name="connsiteY7" fmla="*/ 555619 h 637006"/>
                <a:gd name="connsiteX8" fmla="*/ 1283503 w 1352235"/>
                <a:gd name="connsiteY8" fmla="*/ 4314 h 637006"/>
                <a:gd name="connsiteX9" fmla="*/ 1284078 w 1352235"/>
                <a:gd name="connsiteY9" fmla="*/ 0 h 637006"/>
                <a:gd name="connsiteX10" fmla="*/ 1285516 w 1352235"/>
                <a:gd name="connsiteY10" fmla="*/ 3451 h 637006"/>
                <a:gd name="connsiteX11" fmla="*/ 1285516 w 1352235"/>
                <a:gd name="connsiteY11" fmla="*/ 3451 h 637006"/>
                <a:gd name="connsiteX12" fmla="*/ 1285516 w 1352235"/>
                <a:gd name="connsiteY12" fmla="*/ 3451 h 637006"/>
                <a:gd name="connsiteX13" fmla="*/ 1352236 w 1352235"/>
                <a:gd name="connsiteY13" fmla="*/ 161912 h 637006"/>
                <a:gd name="connsiteX14" fmla="*/ 1327216 w 1352235"/>
                <a:gd name="connsiteY14" fmla="*/ 138905 h 637006"/>
                <a:gd name="connsiteX15" fmla="*/ 912227 w 1352235"/>
                <a:gd name="connsiteY15" fmla="*/ 318359 h 637006"/>
                <a:gd name="connsiteX16" fmla="*/ 1319451 w 1352235"/>
                <a:gd name="connsiteY16" fmla="*/ 129990 h 637006"/>
                <a:gd name="connsiteX17" fmla="*/ 1304784 w 1352235"/>
                <a:gd name="connsiteY17" fmla="*/ 108996 h 637006"/>
                <a:gd name="connsiteX18" fmla="*/ 621764 w 1352235"/>
                <a:gd name="connsiteY18" fmla="*/ 405498 h 637006"/>
                <a:gd name="connsiteX19" fmla="*/ 1297594 w 1352235"/>
                <a:gd name="connsiteY19" fmla="*/ 95479 h 637006"/>
                <a:gd name="connsiteX20" fmla="*/ 1290980 w 1352235"/>
                <a:gd name="connsiteY20" fmla="*/ 78511 h 637006"/>
                <a:gd name="connsiteX21" fmla="*/ 1290980 w 1352235"/>
                <a:gd name="connsiteY21" fmla="*/ 78511 h 637006"/>
                <a:gd name="connsiteX22" fmla="*/ 107558 w 1352235"/>
                <a:gd name="connsiteY22" fmla="*/ 596169 h 637006"/>
                <a:gd name="connsiteX23" fmla="*/ 532037 w 1352235"/>
                <a:gd name="connsiteY23" fmla="*/ 408087 h 637006"/>
                <a:gd name="connsiteX24" fmla="*/ 107558 w 1352235"/>
                <a:gd name="connsiteY24" fmla="*/ 596169 h 63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2235" h="637006">
                  <a:moveTo>
                    <a:pt x="1290405" y="77936"/>
                  </a:moveTo>
                  <a:lnTo>
                    <a:pt x="768146" y="304843"/>
                  </a:lnTo>
                  <a:lnTo>
                    <a:pt x="1287241" y="67008"/>
                  </a:lnTo>
                  <a:cubicBezTo>
                    <a:pt x="1285516" y="60393"/>
                    <a:pt x="1284365" y="53491"/>
                    <a:pt x="1283503" y="46302"/>
                  </a:cubicBezTo>
                  <a:lnTo>
                    <a:pt x="59531" y="588691"/>
                  </a:lnTo>
                  <a:cubicBezTo>
                    <a:pt x="41413" y="596744"/>
                    <a:pt x="14092" y="618888"/>
                    <a:pt x="6327" y="637006"/>
                  </a:cubicBezTo>
                  <a:lnTo>
                    <a:pt x="0" y="578626"/>
                  </a:lnTo>
                  <a:cubicBezTo>
                    <a:pt x="8052" y="569135"/>
                    <a:pt x="17830" y="561370"/>
                    <a:pt x="30197" y="555619"/>
                  </a:cubicBezTo>
                  <a:lnTo>
                    <a:pt x="1283503" y="4314"/>
                  </a:lnTo>
                  <a:lnTo>
                    <a:pt x="1284078" y="0"/>
                  </a:lnTo>
                  <a:lnTo>
                    <a:pt x="1285516" y="3451"/>
                  </a:lnTo>
                  <a:lnTo>
                    <a:pt x="1285516" y="3451"/>
                  </a:lnTo>
                  <a:cubicBezTo>
                    <a:pt x="1285516" y="3451"/>
                    <a:pt x="1285516" y="3451"/>
                    <a:pt x="1285516" y="3451"/>
                  </a:cubicBezTo>
                  <a:lnTo>
                    <a:pt x="1352236" y="161912"/>
                  </a:lnTo>
                  <a:cubicBezTo>
                    <a:pt x="1343033" y="154722"/>
                    <a:pt x="1334693" y="146957"/>
                    <a:pt x="1327216" y="138905"/>
                  </a:cubicBezTo>
                  <a:lnTo>
                    <a:pt x="912227" y="318359"/>
                  </a:lnTo>
                  <a:lnTo>
                    <a:pt x="1319451" y="129990"/>
                  </a:lnTo>
                  <a:cubicBezTo>
                    <a:pt x="1313987" y="123375"/>
                    <a:pt x="1309098" y="116185"/>
                    <a:pt x="1304784" y="108996"/>
                  </a:cubicBezTo>
                  <a:lnTo>
                    <a:pt x="621764" y="405498"/>
                  </a:lnTo>
                  <a:lnTo>
                    <a:pt x="1297594" y="95479"/>
                  </a:lnTo>
                  <a:cubicBezTo>
                    <a:pt x="1295006" y="90015"/>
                    <a:pt x="1292705" y="84263"/>
                    <a:pt x="1290980" y="78511"/>
                  </a:cubicBezTo>
                  <a:lnTo>
                    <a:pt x="1290980" y="78511"/>
                  </a:lnTo>
                  <a:close/>
                  <a:moveTo>
                    <a:pt x="107558" y="596169"/>
                  </a:moveTo>
                  <a:cubicBezTo>
                    <a:pt x="214253" y="571149"/>
                    <a:pt x="519670" y="414126"/>
                    <a:pt x="532037" y="408087"/>
                  </a:cubicBezTo>
                  <a:lnTo>
                    <a:pt x="107558" y="596169"/>
                  </a:lnTo>
                  <a:close/>
                </a:path>
              </a:pathLst>
            </a:custGeom>
            <a:solidFill>
              <a:srgbClr val="B0B0B0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0400550-4A3B-D93F-0793-8948C05FDBE5}"/>
                </a:ext>
              </a:extLst>
            </p:cNvPr>
            <p:cNvSpPr/>
            <p:nvPr/>
          </p:nvSpPr>
          <p:spPr>
            <a:xfrm>
              <a:off x="789659" y="5504037"/>
              <a:ext cx="1437733" cy="899925"/>
            </a:xfrm>
            <a:custGeom>
              <a:avLst/>
              <a:gdLst>
                <a:gd name="connsiteX0" fmla="*/ 1320687 w 1437733"/>
                <a:gd name="connsiteY0" fmla="*/ 108996 h 899925"/>
                <a:gd name="connsiteX1" fmla="*/ 75146 w 1437733"/>
                <a:gd name="connsiteY1" fmla="*/ 660876 h 899925"/>
                <a:gd name="connsiteX2" fmla="*/ 41498 w 1437733"/>
                <a:gd name="connsiteY2" fmla="*/ 712354 h 899925"/>
                <a:gd name="connsiteX3" fmla="*/ 56741 w 1437733"/>
                <a:gd name="connsiteY3" fmla="*/ 779937 h 899925"/>
                <a:gd name="connsiteX4" fmla="*/ 94702 w 1437733"/>
                <a:gd name="connsiteY4" fmla="*/ 838892 h 899925"/>
                <a:gd name="connsiteX5" fmla="*/ 94702 w 1437733"/>
                <a:gd name="connsiteY5" fmla="*/ 838892 h 899925"/>
                <a:gd name="connsiteX6" fmla="*/ 154808 w 1437733"/>
                <a:gd name="connsiteY6" fmla="*/ 849821 h 899925"/>
                <a:gd name="connsiteX7" fmla="*/ 154808 w 1437733"/>
                <a:gd name="connsiteY7" fmla="*/ 849821 h 899925"/>
                <a:gd name="connsiteX8" fmla="*/ 1402937 w 1437733"/>
                <a:gd name="connsiteY8" fmla="*/ 304267 h 899925"/>
                <a:gd name="connsiteX9" fmla="*/ 1424506 w 1437733"/>
                <a:gd name="connsiteY9" fmla="*/ 247900 h 899925"/>
                <a:gd name="connsiteX10" fmla="*/ 1424506 w 1437733"/>
                <a:gd name="connsiteY10" fmla="*/ 247900 h 899925"/>
                <a:gd name="connsiteX11" fmla="*/ 1424506 w 1437733"/>
                <a:gd name="connsiteY11" fmla="*/ 247900 h 899925"/>
                <a:gd name="connsiteX12" fmla="*/ 1424506 w 1437733"/>
                <a:gd name="connsiteY12" fmla="*/ 247900 h 899925"/>
                <a:gd name="connsiteX13" fmla="*/ 1424506 w 1437733"/>
                <a:gd name="connsiteY13" fmla="*/ 247325 h 899925"/>
                <a:gd name="connsiteX14" fmla="*/ 1424506 w 1437733"/>
                <a:gd name="connsiteY14" fmla="*/ 247325 h 899925"/>
                <a:gd name="connsiteX15" fmla="*/ 1424506 w 1437733"/>
                <a:gd name="connsiteY15" fmla="*/ 247038 h 899925"/>
                <a:gd name="connsiteX16" fmla="*/ 1424506 w 1437733"/>
                <a:gd name="connsiteY16" fmla="*/ 247038 h 899925"/>
                <a:gd name="connsiteX17" fmla="*/ 1424506 w 1437733"/>
                <a:gd name="connsiteY17" fmla="*/ 247038 h 899925"/>
                <a:gd name="connsiteX18" fmla="*/ 1424506 w 1437733"/>
                <a:gd name="connsiteY18" fmla="*/ 247038 h 899925"/>
                <a:gd name="connsiteX19" fmla="*/ 1424506 w 1437733"/>
                <a:gd name="connsiteY19" fmla="*/ 247038 h 899925"/>
                <a:gd name="connsiteX20" fmla="*/ 1424506 w 1437733"/>
                <a:gd name="connsiteY20" fmla="*/ 247038 h 899925"/>
                <a:gd name="connsiteX21" fmla="*/ 1424506 w 1437733"/>
                <a:gd name="connsiteY21" fmla="*/ 246750 h 899925"/>
                <a:gd name="connsiteX22" fmla="*/ 1424506 w 1437733"/>
                <a:gd name="connsiteY22" fmla="*/ 246750 h 899925"/>
                <a:gd name="connsiteX23" fmla="*/ 1424506 w 1437733"/>
                <a:gd name="connsiteY23" fmla="*/ 246462 h 899925"/>
                <a:gd name="connsiteX24" fmla="*/ 1424506 w 1437733"/>
                <a:gd name="connsiteY24" fmla="*/ 246462 h 899925"/>
                <a:gd name="connsiteX25" fmla="*/ 1424506 w 1437733"/>
                <a:gd name="connsiteY25" fmla="*/ 246462 h 899925"/>
                <a:gd name="connsiteX26" fmla="*/ 1424506 w 1437733"/>
                <a:gd name="connsiteY26" fmla="*/ 246462 h 899925"/>
                <a:gd name="connsiteX27" fmla="*/ 1424506 w 1437733"/>
                <a:gd name="connsiteY27" fmla="*/ 246462 h 899925"/>
                <a:gd name="connsiteX28" fmla="*/ 1424506 w 1437733"/>
                <a:gd name="connsiteY28" fmla="*/ 246462 h 899925"/>
                <a:gd name="connsiteX29" fmla="*/ 1424506 w 1437733"/>
                <a:gd name="connsiteY29" fmla="*/ 246175 h 899925"/>
                <a:gd name="connsiteX30" fmla="*/ 1424506 w 1437733"/>
                <a:gd name="connsiteY30" fmla="*/ 246175 h 899925"/>
                <a:gd name="connsiteX31" fmla="*/ 1424506 w 1437733"/>
                <a:gd name="connsiteY31" fmla="*/ 245887 h 899925"/>
                <a:gd name="connsiteX32" fmla="*/ 1424506 w 1437733"/>
                <a:gd name="connsiteY32" fmla="*/ 245887 h 899925"/>
                <a:gd name="connsiteX33" fmla="*/ 1424506 w 1437733"/>
                <a:gd name="connsiteY33" fmla="*/ 245887 h 899925"/>
                <a:gd name="connsiteX34" fmla="*/ 1424506 w 1437733"/>
                <a:gd name="connsiteY34" fmla="*/ 245887 h 899925"/>
                <a:gd name="connsiteX35" fmla="*/ 1424506 w 1437733"/>
                <a:gd name="connsiteY35" fmla="*/ 245887 h 899925"/>
                <a:gd name="connsiteX36" fmla="*/ 1424506 w 1437733"/>
                <a:gd name="connsiteY36" fmla="*/ 245887 h 899925"/>
                <a:gd name="connsiteX37" fmla="*/ 1424506 w 1437733"/>
                <a:gd name="connsiteY37" fmla="*/ 245600 h 899925"/>
                <a:gd name="connsiteX38" fmla="*/ 1424506 w 1437733"/>
                <a:gd name="connsiteY38" fmla="*/ 245600 h 899925"/>
                <a:gd name="connsiteX39" fmla="*/ 1424506 w 1437733"/>
                <a:gd name="connsiteY39" fmla="*/ 245312 h 899925"/>
                <a:gd name="connsiteX40" fmla="*/ 1424506 w 1437733"/>
                <a:gd name="connsiteY40" fmla="*/ 245312 h 899925"/>
                <a:gd name="connsiteX41" fmla="*/ 1424506 w 1437733"/>
                <a:gd name="connsiteY41" fmla="*/ 245312 h 899925"/>
                <a:gd name="connsiteX42" fmla="*/ 1423068 w 1437733"/>
                <a:gd name="connsiteY42" fmla="*/ 240135 h 899925"/>
                <a:gd name="connsiteX43" fmla="*/ 1434572 w 1437733"/>
                <a:gd name="connsiteY43" fmla="*/ 267744 h 899925"/>
                <a:gd name="connsiteX44" fmla="*/ 1399486 w 1437733"/>
                <a:gd name="connsiteY44" fmla="*/ 346543 h 899925"/>
                <a:gd name="connsiteX45" fmla="*/ 171488 w 1437733"/>
                <a:gd name="connsiteY45" fmla="*/ 890371 h 899925"/>
                <a:gd name="connsiteX46" fmla="*/ 171488 w 1437733"/>
                <a:gd name="connsiteY46" fmla="*/ 890371 h 899925"/>
                <a:gd name="connsiteX47" fmla="*/ 65943 w 1437733"/>
                <a:gd name="connsiteY47" fmla="*/ 872252 h 899925"/>
                <a:gd name="connsiteX48" fmla="*/ 65943 w 1437733"/>
                <a:gd name="connsiteY48" fmla="*/ 872252 h 899925"/>
                <a:gd name="connsiteX49" fmla="*/ 18204 w 1437733"/>
                <a:gd name="connsiteY49" fmla="*/ 799493 h 899925"/>
                <a:gd name="connsiteX50" fmla="*/ 86 w 1437733"/>
                <a:gd name="connsiteY50" fmla="*/ 714655 h 899925"/>
                <a:gd name="connsiteX51" fmla="*/ 59904 w 1437733"/>
                <a:gd name="connsiteY51" fmla="*/ 624640 h 899925"/>
                <a:gd name="connsiteX52" fmla="*/ 67094 w 1437733"/>
                <a:gd name="connsiteY52" fmla="*/ 621476 h 899925"/>
                <a:gd name="connsiteX53" fmla="*/ 126624 w 1437733"/>
                <a:gd name="connsiteY53" fmla="*/ 595018 h 899925"/>
                <a:gd name="connsiteX54" fmla="*/ 257189 w 1437733"/>
                <a:gd name="connsiteY54" fmla="*/ 537213 h 899925"/>
                <a:gd name="connsiteX55" fmla="*/ 1289052 w 1437733"/>
                <a:gd name="connsiteY55" fmla="*/ 79949 h 899925"/>
                <a:gd name="connsiteX56" fmla="*/ 1322413 w 1437733"/>
                <a:gd name="connsiteY56" fmla="*/ 0 h 899925"/>
                <a:gd name="connsiteX57" fmla="*/ 1339955 w 1437733"/>
                <a:gd name="connsiteY57" fmla="*/ 42275 h 899925"/>
                <a:gd name="connsiteX58" fmla="*/ 1322125 w 1437733"/>
                <a:gd name="connsiteY58" fmla="*/ 111296 h 8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37733" h="899925">
                  <a:moveTo>
                    <a:pt x="1320687" y="108996"/>
                  </a:moveTo>
                  <a:lnTo>
                    <a:pt x="75146" y="660876"/>
                  </a:lnTo>
                  <a:cubicBezTo>
                    <a:pt x="50414" y="671804"/>
                    <a:pt x="42074" y="691648"/>
                    <a:pt x="41498" y="712354"/>
                  </a:cubicBezTo>
                  <a:cubicBezTo>
                    <a:pt x="40636" y="736799"/>
                    <a:pt x="49551" y="762682"/>
                    <a:pt x="56741" y="779937"/>
                  </a:cubicBezTo>
                  <a:cubicBezTo>
                    <a:pt x="63930" y="797192"/>
                    <a:pt x="76584" y="822212"/>
                    <a:pt x="94702" y="838892"/>
                  </a:cubicBezTo>
                  <a:lnTo>
                    <a:pt x="94702" y="838892"/>
                  </a:lnTo>
                  <a:cubicBezTo>
                    <a:pt x="109944" y="852984"/>
                    <a:pt x="129788" y="860749"/>
                    <a:pt x="154808" y="849821"/>
                  </a:cubicBezTo>
                  <a:lnTo>
                    <a:pt x="154808" y="849821"/>
                  </a:lnTo>
                  <a:cubicBezTo>
                    <a:pt x="154808" y="849821"/>
                    <a:pt x="1402937" y="304267"/>
                    <a:pt x="1402937" y="304267"/>
                  </a:cubicBezTo>
                  <a:cubicBezTo>
                    <a:pt x="1418179" y="292764"/>
                    <a:pt x="1426807" y="268319"/>
                    <a:pt x="1424506" y="247900"/>
                  </a:cubicBezTo>
                  <a:lnTo>
                    <a:pt x="1424506" y="247900"/>
                  </a:lnTo>
                  <a:cubicBezTo>
                    <a:pt x="1424506" y="247900"/>
                    <a:pt x="1424506" y="247900"/>
                    <a:pt x="1424506" y="247900"/>
                  </a:cubicBezTo>
                  <a:lnTo>
                    <a:pt x="1424506" y="247900"/>
                  </a:lnTo>
                  <a:cubicBezTo>
                    <a:pt x="1424506" y="247900"/>
                    <a:pt x="1424506" y="247325"/>
                    <a:pt x="1424506" y="247325"/>
                  </a:cubicBezTo>
                  <a:lnTo>
                    <a:pt x="1424506" y="247325"/>
                  </a:lnTo>
                  <a:cubicBezTo>
                    <a:pt x="1424506" y="247325"/>
                    <a:pt x="1424506" y="247038"/>
                    <a:pt x="1424506" y="247038"/>
                  </a:cubicBezTo>
                  <a:lnTo>
                    <a:pt x="1424506" y="247038"/>
                  </a:lnTo>
                  <a:cubicBezTo>
                    <a:pt x="1424506" y="247038"/>
                    <a:pt x="1424506" y="247038"/>
                    <a:pt x="1424506" y="247038"/>
                  </a:cubicBezTo>
                  <a:lnTo>
                    <a:pt x="1424506" y="247038"/>
                  </a:lnTo>
                  <a:cubicBezTo>
                    <a:pt x="1424506" y="247038"/>
                    <a:pt x="1424506" y="247038"/>
                    <a:pt x="1424506" y="247038"/>
                  </a:cubicBezTo>
                  <a:lnTo>
                    <a:pt x="1424506" y="247038"/>
                  </a:lnTo>
                  <a:cubicBezTo>
                    <a:pt x="1424506" y="247038"/>
                    <a:pt x="1424506" y="246750"/>
                    <a:pt x="1424506" y="246750"/>
                  </a:cubicBezTo>
                  <a:lnTo>
                    <a:pt x="1424506" y="246750"/>
                  </a:lnTo>
                  <a:cubicBezTo>
                    <a:pt x="1424506" y="246750"/>
                    <a:pt x="1424506" y="246462"/>
                    <a:pt x="1424506" y="246462"/>
                  </a:cubicBezTo>
                  <a:lnTo>
                    <a:pt x="1424506" y="246462"/>
                  </a:lnTo>
                  <a:cubicBezTo>
                    <a:pt x="1424506" y="246462"/>
                    <a:pt x="1424506" y="246462"/>
                    <a:pt x="1424506" y="246462"/>
                  </a:cubicBezTo>
                  <a:lnTo>
                    <a:pt x="1424506" y="246462"/>
                  </a:lnTo>
                  <a:cubicBezTo>
                    <a:pt x="1424506" y="246462"/>
                    <a:pt x="1424506" y="246462"/>
                    <a:pt x="1424506" y="246462"/>
                  </a:cubicBezTo>
                  <a:lnTo>
                    <a:pt x="1424506" y="246462"/>
                  </a:lnTo>
                  <a:cubicBezTo>
                    <a:pt x="1424506" y="246462"/>
                    <a:pt x="1424506" y="246175"/>
                    <a:pt x="1424506" y="246175"/>
                  </a:cubicBezTo>
                  <a:lnTo>
                    <a:pt x="1424506" y="246175"/>
                  </a:lnTo>
                  <a:cubicBezTo>
                    <a:pt x="1424506" y="246175"/>
                    <a:pt x="1424506" y="245887"/>
                    <a:pt x="1424506" y="245887"/>
                  </a:cubicBezTo>
                  <a:lnTo>
                    <a:pt x="1424506" y="245887"/>
                  </a:lnTo>
                  <a:cubicBezTo>
                    <a:pt x="1424506" y="245887"/>
                    <a:pt x="1424506" y="245887"/>
                    <a:pt x="1424506" y="245887"/>
                  </a:cubicBezTo>
                  <a:lnTo>
                    <a:pt x="1424506" y="245887"/>
                  </a:lnTo>
                  <a:cubicBezTo>
                    <a:pt x="1424506" y="245887"/>
                    <a:pt x="1424506" y="245887"/>
                    <a:pt x="1424506" y="245887"/>
                  </a:cubicBezTo>
                  <a:lnTo>
                    <a:pt x="1424506" y="245887"/>
                  </a:lnTo>
                  <a:cubicBezTo>
                    <a:pt x="1424506" y="245887"/>
                    <a:pt x="1424506" y="245600"/>
                    <a:pt x="1424506" y="245600"/>
                  </a:cubicBezTo>
                  <a:lnTo>
                    <a:pt x="1424506" y="245600"/>
                  </a:lnTo>
                  <a:cubicBezTo>
                    <a:pt x="1424506" y="245600"/>
                    <a:pt x="1424506" y="245312"/>
                    <a:pt x="1424506" y="245312"/>
                  </a:cubicBezTo>
                  <a:lnTo>
                    <a:pt x="1424506" y="245312"/>
                  </a:lnTo>
                  <a:cubicBezTo>
                    <a:pt x="1424506" y="245312"/>
                    <a:pt x="1424506" y="245312"/>
                    <a:pt x="1424506" y="245312"/>
                  </a:cubicBezTo>
                  <a:cubicBezTo>
                    <a:pt x="1424219" y="243586"/>
                    <a:pt x="1423643" y="241861"/>
                    <a:pt x="1423068" y="240135"/>
                  </a:cubicBezTo>
                  <a:lnTo>
                    <a:pt x="1434572" y="267744"/>
                  </a:lnTo>
                  <a:cubicBezTo>
                    <a:pt x="1444350" y="297078"/>
                    <a:pt x="1431121" y="334464"/>
                    <a:pt x="1399486" y="346543"/>
                  </a:cubicBezTo>
                  <a:lnTo>
                    <a:pt x="171488" y="890371"/>
                  </a:lnTo>
                  <a:lnTo>
                    <a:pt x="171488" y="890371"/>
                  </a:lnTo>
                  <a:cubicBezTo>
                    <a:pt x="127199" y="910214"/>
                    <a:pt x="92114" y="896697"/>
                    <a:pt x="65943" y="872252"/>
                  </a:cubicBezTo>
                  <a:lnTo>
                    <a:pt x="65943" y="872252"/>
                  </a:lnTo>
                  <a:cubicBezTo>
                    <a:pt x="42361" y="850683"/>
                    <a:pt x="26831" y="820199"/>
                    <a:pt x="18204" y="799493"/>
                  </a:cubicBezTo>
                  <a:cubicBezTo>
                    <a:pt x="9576" y="778787"/>
                    <a:pt x="-1065" y="746577"/>
                    <a:pt x="86" y="714655"/>
                  </a:cubicBezTo>
                  <a:cubicBezTo>
                    <a:pt x="1236" y="678994"/>
                    <a:pt x="15903" y="644196"/>
                    <a:pt x="59904" y="624640"/>
                  </a:cubicBezTo>
                  <a:lnTo>
                    <a:pt x="67094" y="621476"/>
                  </a:lnTo>
                  <a:lnTo>
                    <a:pt x="126624" y="595018"/>
                  </a:lnTo>
                  <a:lnTo>
                    <a:pt x="257189" y="537213"/>
                  </a:lnTo>
                  <a:lnTo>
                    <a:pt x="1289052" y="79949"/>
                  </a:lnTo>
                  <a:cubicBezTo>
                    <a:pt x="1321837" y="60393"/>
                    <a:pt x="1331615" y="33360"/>
                    <a:pt x="1322413" y="0"/>
                  </a:cubicBezTo>
                  <a:lnTo>
                    <a:pt x="1339955" y="42275"/>
                  </a:lnTo>
                  <a:cubicBezTo>
                    <a:pt x="1348871" y="71322"/>
                    <a:pt x="1341106" y="93753"/>
                    <a:pt x="1322125" y="111296"/>
                  </a:cubicBezTo>
                  <a:close/>
                </a:path>
              </a:pathLst>
            </a:custGeom>
            <a:solidFill>
              <a:srgbClr val="96640A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2714AFA7-0A34-DD60-D6B4-3AEA4030E983}"/>
                </a:ext>
              </a:extLst>
            </p:cNvPr>
            <p:cNvSpPr/>
            <p:nvPr/>
          </p:nvSpPr>
          <p:spPr>
            <a:xfrm>
              <a:off x="239303" y="4630922"/>
              <a:ext cx="675542" cy="1492290"/>
            </a:xfrm>
            <a:custGeom>
              <a:avLst/>
              <a:gdLst>
                <a:gd name="connsiteX0" fmla="*/ 616300 w 675542"/>
                <a:gd name="connsiteY0" fmla="*/ 1492291 h 1492290"/>
                <a:gd name="connsiteX1" fmla="*/ 0 w 675542"/>
                <a:gd name="connsiteY1" fmla="*/ 26170 h 1492290"/>
                <a:gd name="connsiteX2" fmla="*/ 59243 w 675542"/>
                <a:gd name="connsiteY2" fmla="*/ 0 h 1492290"/>
                <a:gd name="connsiteX3" fmla="*/ 675543 w 675542"/>
                <a:gd name="connsiteY3" fmla="*/ 1466120 h 1492290"/>
                <a:gd name="connsiteX4" fmla="*/ 616300 w 675542"/>
                <a:gd name="connsiteY4" fmla="*/ 1492291 h 149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542" h="1492290">
                  <a:moveTo>
                    <a:pt x="616300" y="1492291"/>
                  </a:moveTo>
                  <a:lnTo>
                    <a:pt x="0" y="26170"/>
                  </a:lnTo>
                  <a:lnTo>
                    <a:pt x="59243" y="0"/>
                  </a:lnTo>
                  <a:lnTo>
                    <a:pt x="675543" y="1466120"/>
                  </a:lnTo>
                  <a:lnTo>
                    <a:pt x="616300" y="1492291"/>
                  </a:lnTo>
                  <a:close/>
                </a:path>
              </a:pathLst>
            </a:custGeom>
            <a:solidFill>
              <a:srgbClr val="BE8219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4F3074E-E444-684A-9DC1-361F3B3885EE}"/>
                </a:ext>
              </a:extLst>
            </p:cNvPr>
            <p:cNvSpPr/>
            <p:nvPr/>
          </p:nvSpPr>
          <p:spPr>
            <a:xfrm>
              <a:off x="997959" y="6090140"/>
              <a:ext cx="224410" cy="163946"/>
            </a:xfrm>
            <a:custGeom>
              <a:avLst/>
              <a:gdLst>
                <a:gd name="connsiteX0" fmla="*/ 0 w 224410"/>
                <a:gd name="connsiteY0" fmla="*/ 87714 h 163946"/>
                <a:gd name="connsiteX1" fmla="*/ 197860 w 224410"/>
                <a:gd name="connsiteY1" fmla="*/ 0 h 163946"/>
                <a:gd name="connsiteX2" fmla="*/ 222017 w 224410"/>
                <a:gd name="connsiteY2" fmla="*/ 58955 h 163946"/>
                <a:gd name="connsiteX3" fmla="*/ 192396 w 224410"/>
                <a:gd name="connsiteY3" fmla="*/ 102381 h 163946"/>
                <a:gd name="connsiteX4" fmla="*/ 121937 w 224410"/>
                <a:gd name="connsiteY4" fmla="*/ 101231 h 163946"/>
                <a:gd name="connsiteX5" fmla="*/ 75923 w 224410"/>
                <a:gd name="connsiteY5" fmla="*/ 153284 h 163946"/>
                <a:gd name="connsiteX6" fmla="*/ 23295 w 224410"/>
                <a:gd name="connsiteY6" fmla="*/ 144369 h 163946"/>
                <a:gd name="connsiteX7" fmla="*/ 288 w 224410"/>
                <a:gd name="connsiteY7" fmla="*/ 87714 h 16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10" h="163946">
                  <a:moveTo>
                    <a:pt x="0" y="87714"/>
                  </a:moveTo>
                  <a:lnTo>
                    <a:pt x="197860" y="0"/>
                  </a:lnTo>
                  <a:lnTo>
                    <a:pt x="222017" y="58955"/>
                  </a:lnTo>
                  <a:cubicBezTo>
                    <a:pt x="230645" y="79949"/>
                    <a:pt x="214828" y="102669"/>
                    <a:pt x="192396" y="102381"/>
                  </a:cubicBezTo>
                  <a:lnTo>
                    <a:pt x="121937" y="101231"/>
                  </a:lnTo>
                  <a:lnTo>
                    <a:pt x="75923" y="153284"/>
                  </a:lnTo>
                  <a:cubicBezTo>
                    <a:pt x="60393" y="170827"/>
                    <a:pt x="32210" y="165938"/>
                    <a:pt x="23295" y="144369"/>
                  </a:cubicBezTo>
                  <a:lnTo>
                    <a:pt x="288" y="87714"/>
                  </a:lnTo>
                  <a:close/>
                </a:path>
              </a:pathLst>
            </a:custGeom>
            <a:solidFill>
              <a:srgbClr val="BF3900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8898114-D5AD-EA78-00AD-7DD34450E87F}"/>
                </a:ext>
              </a:extLst>
            </p:cNvPr>
            <p:cNvSpPr/>
            <p:nvPr/>
          </p:nvSpPr>
          <p:spPr>
            <a:xfrm>
              <a:off x="693116" y="4680099"/>
              <a:ext cx="849245" cy="490624"/>
            </a:xfrm>
            <a:custGeom>
              <a:avLst/>
              <a:gdLst>
                <a:gd name="connsiteX0" fmla="*/ 0 w 849245"/>
                <a:gd name="connsiteY0" fmla="*/ 349994 h 490624"/>
                <a:gd name="connsiteX1" fmla="*/ 790002 w 849245"/>
                <a:gd name="connsiteY1" fmla="*/ 0 h 490624"/>
                <a:gd name="connsiteX2" fmla="*/ 849246 w 849245"/>
                <a:gd name="connsiteY2" fmla="*/ 140630 h 490624"/>
                <a:gd name="connsiteX3" fmla="*/ 59243 w 849245"/>
                <a:gd name="connsiteY3" fmla="*/ 490624 h 490624"/>
                <a:gd name="connsiteX4" fmla="*/ 0 w 849245"/>
                <a:gd name="connsiteY4" fmla="*/ 349994 h 490624"/>
                <a:gd name="connsiteX5" fmla="*/ 0 w 849245"/>
                <a:gd name="connsiteY5" fmla="*/ 349994 h 4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245" h="490624">
                  <a:moveTo>
                    <a:pt x="0" y="349994"/>
                  </a:moveTo>
                  <a:lnTo>
                    <a:pt x="790002" y="0"/>
                  </a:lnTo>
                  <a:lnTo>
                    <a:pt x="849246" y="140630"/>
                  </a:lnTo>
                  <a:lnTo>
                    <a:pt x="59243" y="490624"/>
                  </a:lnTo>
                  <a:lnTo>
                    <a:pt x="0" y="349994"/>
                  </a:lnTo>
                  <a:lnTo>
                    <a:pt x="0" y="349994"/>
                  </a:lnTo>
                  <a:close/>
                </a:path>
              </a:pathLst>
            </a:custGeom>
            <a:solidFill>
              <a:srgbClr val="BE8219"/>
            </a:solidFill>
            <a:ln w="28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DD7F0C1E-28DE-F381-A9F7-7C331EEFEA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3" y="4640339"/>
            <a:ext cx="2101290" cy="2311240"/>
          </a:xfrm>
          <a:prstGeom prst="rect">
            <a:avLst/>
          </a:prstGeom>
        </p:spPr>
      </p:pic>
      <p:sp>
        <p:nvSpPr>
          <p:cNvPr id="16" name="Rechteck 9">
            <a:extLst>
              <a:ext uri="{FF2B5EF4-FFF2-40B4-BE49-F238E27FC236}">
                <a16:creationId xmlns:a16="http://schemas.microsoft.com/office/drawing/2014/main" id="{85D17FBE-94E4-4BB2-DA5C-844F2955D43E}"/>
              </a:ext>
            </a:extLst>
          </p:cNvPr>
          <p:cNvSpPr/>
          <p:nvPr userDrawn="1"/>
        </p:nvSpPr>
        <p:spPr>
          <a:xfrm>
            <a:off x="-5722" y="-13064"/>
            <a:ext cx="10697537" cy="1394734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4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162C5F-236E-07F1-D02B-7931B07B45F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32" y="-13064"/>
            <a:ext cx="1080000" cy="5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6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7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CEC2A03-CF27-304E-71E5-4616944AD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562" y="5900375"/>
            <a:ext cx="896129" cy="10221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1F32D5-59CC-78EF-4ADB-DB3B756DE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1560">
            <a:off x="9230194" y="5690034"/>
            <a:ext cx="1183315" cy="13521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1B5E91-AEA0-B600-273C-713382CB43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88393">
            <a:off x="9495146" y="5969361"/>
            <a:ext cx="218912" cy="577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E397481-766F-5365-07FE-2A05D3B6F7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86356">
            <a:off x="9892081" y="6231762"/>
            <a:ext cx="342733" cy="50697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A8823B3-3903-EFF9-7CB7-2A48023BCE51}"/>
              </a:ext>
            </a:extLst>
          </p:cNvPr>
          <p:cNvGrpSpPr/>
          <p:nvPr userDrawn="1"/>
        </p:nvGrpSpPr>
        <p:grpSpPr>
          <a:xfrm>
            <a:off x="483081" y="5574261"/>
            <a:ext cx="1003683" cy="1403827"/>
            <a:chOff x="166381" y="4110623"/>
            <a:chExt cx="2061012" cy="2293339"/>
          </a:xfrm>
        </p:grpSpPr>
        <p:grpSp>
          <p:nvGrpSpPr>
            <p:cNvPr id="13" name="Grafik 15">
              <a:extLst>
                <a:ext uri="{FF2B5EF4-FFF2-40B4-BE49-F238E27FC236}">
                  <a16:creationId xmlns:a16="http://schemas.microsoft.com/office/drawing/2014/main" id="{440366CE-5D54-0403-16DE-62ACDE8FC078}"/>
                </a:ext>
              </a:extLst>
            </p:cNvPr>
            <p:cNvGrpSpPr/>
            <p:nvPr/>
          </p:nvGrpSpPr>
          <p:grpSpPr>
            <a:xfrm>
              <a:off x="166381" y="4110623"/>
              <a:ext cx="2061012" cy="2293339"/>
              <a:chOff x="166381" y="4110623"/>
              <a:chExt cx="2061012" cy="2293339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8D72E90-E479-AF55-BB9F-E4C5411260AF}"/>
                  </a:ext>
                </a:extLst>
              </p:cNvPr>
              <p:cNvSpPr/>
              <p:nvPr/>
            </p:nvSpPr>
            <p:spPr>
              <a:xfrm>
                <a:off x="166381" y="4110623"/>
                <a:ext cx="2056699" cy="2267967"/>
              </a:xfrm>
              <a:custGeom>
                <a:avLst/>
                <a:gdLst>
                  <a:gd name="connsiteX0" fmla="*/ 60556 w 2056699"/>
                  <a:gd name="connsiteY0" fmla="*/ 551933 h 2267967"/>
                  <a:gd name="connsiteX1" fmla="*/ 1293730 w 2056699"/>
                  <a:gd name="connsiteY1" fmla="*/ 5517 h 2267967"/>
                  <a:gd name="connsiteX2" fmla="*/ 1374830 w 2056699"/>
                  <a:gd name="connsiteY2" fmla="*/ 36577 h 2267967"/>
                  <a:gd name="connsiteX3" fmla="*/ 2056700 w 2056699"/>
                  <a:gd name="connsiteY3" fmla="*/ 1659145 h 2267967"/>
                  <a:gd name="connsiteX4" fmla="*/ 2046921 w 2056699"/>
                  <a:gd name="connsiteY4" fmla="*/ 1716950 h 2267967"/>
                  <a:gd name="connsiteX5" fmla="*/ 807132 w 2056699"/>
                  <a:gd name="connsiteY5" fmla="*/ 2267967 h 2267967"/>
                  <a:gd name="connsiteX6" fmla="*/ 741562 w 2056699"/>
                  <a:gd name="connsiteY6" fmla="*/ 2260202 h 2267967"/>
                  <a:gd name="connsiteX7" fmla="*/ 638894 w 2056699"/>
                  <a:gd name="connsiteY7" fmla="*/ 2188018 h 2267967"/>
                  <a:gd name="connsiteX8" fmla="*/ 21731 w 2056699"/>
                  <a:gd name="connsiteY8" fmla="*/ 719309 h 2267967"/>
                  <a:gd name="connsiteX9" fmla="*/ 50202 w 2056699"/>
                  <a:gd name="connsiteY9" fmla="*/ 557110 h 2267967"/>
                  <a:gd name="connsiteX10" fmla="*/ 60268 w 2056699"/>
                  <a:gd name="connsiteY10" fmla="*/ 552221 h 226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6699" h="2267967">
                    <a:moveTo>
                      <a:pt x="60556" y="551933"/>
                    </a:moveTo>
                    <a:cubicBezTo>
                      <a:pt x="480433" y="365864"/>
                      <a:pt x="870689" y="193024"/>
                      <a:pt x="1293730" y="5517"/>
                    </a:cubicBezTo>
                    <a:cubicBezTo>
                      <a:pt x="1329966" y="-7712"/>
                      <a:pt x="1356712" y="2929"/>
                      <a:pt x="1374830" y="36577"/>
                    </a:cubicBezTo>
                    <a:cubicBezTo>
                      <a:pt x="1612377" y="601398"/>
                      <a:pt x="1818577" y="1092885"/>
                      <a:pt x="2056700" y="1659145"/>
                    </a:cubicBezTo>
                    <a:lnTo>
                      <a:pt x="2046921" y="1716950"/>
                    </a:lnTo>
                    <a:lnTo>
                      <a:pt x="807132" y="2267967"/>
                    </a:lnTo>
                    <a:lnTo>
                      <a:pt x="741562" y="2260202"/>
                    </a:lnTo>
                    <a:lnTo>
                      <a:pt x="638894" y="2188018"/>
                    </a:lnTo>
                    <a:lnTo>
                      <a:pt x="21731" y="719309"/>
                    </a:lnTo>
                    <a:cubicBezTo>
                      <a:pt x="-5590" y="654314"/>
                      <a:pt x="-17668" y="592771"/>
                      <a:pt x="50202" y="557110"/>
                    </a:cubicBezTo>
                    <a:cubicBezTo>
                      <a:pt x="53366" y="555384"/>
                      <a:pt x="56817" y="553659"/>
                      <a:pt x="60268" y="552221"/>
                    </a:cubicBezTo>
                    <a:close/>
                  </a:path>
                </a:pathLst>
              </a:custGeom>
              <a:solidFill>
                <a:srgbClr val="FFB423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CA5F21D-CAD6-F386-E86B-6CCCF1B00983}"/>
                  </a:ext>
                </a:extLst>
              </p:cNvPr>
              <p:cNvSpPr/>
              <p:nvPr/>
            </p:nvSpPr>
            <p:spPr>
              <a:xfrm>
                <a:off x="811531" y="5592902"/>
                <a:ext cx="1363810" cy="741721"/>
              </a:xfrm>
              <a:custGeom>
                <a:avLst/>
                <a:gdLst>
                  <a:gd name="connsiteX0" fmla="*/ 67942 w 1363810"/>
                  <a:gd name="connsiteY0" fmla="*/ 541527 h 741721"/>
                  <a:gd name="connsiteX1" fmla="*/ 1289901 w 1363810"/>
                  <a:gd name="connsiteY1" fmla="*/ 0 h 741721"/>
                  <a:gd name="connsiteX2" fmla="*/ 1363811 w 1363810"/>
                  <a:gd name="connsiteY2" fmla="*/ 176003 h 741721"/>
                  <a:gd name="connsiteX3" fmla="*/ 99577 w 1363810"/>
                  <a:gd name="connsiteY3" fmla="*/ 735936 h 741721"/>
                  <a:gd name="connsiteX4" fmla="*/ 67654 w 1363810"/>
                  <a:gd name="connsiteY4" fmla="*/ 541527 h 74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810" h="741721">
                    <a:moveTo>
                      <a:pt x="67942" y="541527"/>
                    </a:moveTo>
                    <a:lnTo>
                      <a:pt x="1289901" y="0"/>
                    </a:lnTo>
                    <a:cubicBezTo>
                      <a:pt x="1291914" y="83975"/>
                      <a:pt x="1306005" y="116760"/>
                      <a:pt x="1363811" y="176003"/>
                    </a:cubicBezTo>
                    <a:lnTo>
                      <a:pt x="99577" y="735936"/>
                    </a:lnTo>
                    <a:cubicBezTo>
                      <a:pt x="6398" y="776198"/>
                      <a:pt x="-52845" y="595018"/>
                      <a:pt x="67654" y="5415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863EE73-CF27-A68A-40B4-73C1564F5C68}"/>
                  </a:ext>
                </a:extLst>
              </p:cNvPr>
              <p:cNvSpPr/>
              <p:nvPr/>
            </p:nvSpPr>
            <p:spPr>
              <a:xfrm>
                <a:off x="823681" y="5607281"/>
                <a:ext cx="1352235" cy="637006"/>
              </a:xfrm>
              <a:custGeom>
                <a:avLst/>
                <a:gdLst>
                  <a:gd name="connsiteX0" fmla="*/ 1290405 w 1352235"/>
                  <a:gd name="connsiteY0" fmla="*/ 77936 h 637006"/>
                  <a:gd name="connsiteX1" fmla="*/ 768146 w 1352235"/>
                  <a:gd name="connsiteY1" fmla="*/ 304843 h 637006"/>
                  <a:gd name="connsiteX2" fmla="*/ 1287241 w 1352235"/>
                  <a:gd name="connsiteY2" fmla="*/ 67008 h 637006"/>
                  <a:gd name="connsiteX3" fmla="*/ 1283503 w 1352235"/>
                  <a:gd name="connsiteY3" fmla="*/ 46302 h 637006"/>
                  <a:gd name="connsiteX4" fmla="*/ 59531 w 1352235"/>
                  <a:gd name="connsiteY4" fmla="*/ 588691 h 637006"/>
                  <a:gd name="connsiteX5" fmla="*/ 6327 w 1352235"/>
                  <a:gd name="connsiteY5" fmla="*/ 637006 h 637006"/>
                  <a:gd name="connsiteX6" fmla="*/ 0 w 1352235"/>
                  <a:gd name="connsiteY6" fmla="*/ 578626 h 637006"/>
                  <a:gd name="connsiteX7" fmla="*/ 30197 w 1352235"/>
                  <a:gd name="connsiteY7" fmla="*/ 555619 h 637006"/>
                  <a:gd name="connsiteX8" fmla="*/ 1283503 w 1352235"/>
                  <a:gd name="connsiteY8" fmla="*/ 4314 h 637006"/>
                  <a:gd name="connsiteX9" fmla="*/ 1284078 w 1352235"/>
                  <a:gd name="connsiteY9" fmla="*/ 0 h 637006"/>
                  <a:gd name="connsiteX10" fmla="*/ 1285516 w 1352235"/>
                  <a:gd name="connsiteY10" fmla="*/ 3451 h 637006"/>
                  <a:gd name="connsiteX11" fmla="*/ 1285516 w 1352235"/>
                  <a:gd name="connsiteY11" fmla="*/ 3451 h 637006"/>
                  <a:gd name="connsiteX12" fmla="*/ 1285516 w 1352235"/>
                  <a:gd name="connsiteY12" fmla="*/ 3451 h 637006"/>
                  <a:gd name="connsiteX13" fmla="*/ 1352236 w 1352235"/>
                  <a:gd name="connsiteY13" fmla="*/ 161912 h 637006"/>
                  <a:gd name="connsiteX14" fmla="*/ 1327216 w 1352235"/>
                  <a:gd name="connsiteY14" fmla="*/ 138905 h 637006"/>
                  <a:gd name="connsiteX15" fmla="*/ 912227 w 1352235"/>
                  <a:gd name="connsiteY15" fmla="*/ 318359 h 637006"/>
                  <a:gd name="connsiteX16" fmla="*/ 1319451 w 1352235"/>
                  <a:gd name="connsiteY16" fmla="*/ 129990 h 637006"/>
                  <a:gd name="connsiteX17" fmla="*/ 1304784 w 1352235"/>
                  <a:gd name="connsiteY17" fmla="*/ 108996 h 637006"/>
                  <a:gd name="connsiteX18" fmla="*/ 621764 w 1352235"/>
                  <a:gd name="connsiteY18" fmla="*/ 405498 h 637006"/>
                  <a:gd name="connsiteX19" fmla="*/ 1297594 w 1352235"/>
                  <a:gd name="connsiteY19" fmla="*/ 95479 h 637006"/>
                  <a:gd name="connsiteX20" fmla="*/ 1290980 w 1352235"/>
                  <a:gd name="connsiteY20" fmla="*/ 78511 h 637006"/>
                  <a:gd name="connsiteX21" fmla="*/ 1290980 w 1352235"/>
                  <a:gd name="connsiteY21" fmla="*/ 78511 h 637006"/>
                  <a:gd name="connsiteX22" fmla="*/ 107558 w 1352235"/>
                  <a:gd name="connsiteY22" fmla="*/ 596169 h 637006"/>
                  <a:gd name="connsiteX23" fmla="*/ 532037 w 1352235"/>
                  <a:gd name="connsiteY23" fmla="*/ 408087 h 637006"/>
                  <a:gd name="connsiteX24" fmla="*/ 107558 w 1352235"/>
                  <a:gd name="connsiteY24" fmla="*/ 596169 h 63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52235" h="637006">
                    <a:moveTo>
                      <a:pt x="1290405" y="77936"/>
                    </a:moveTo>
                    <a:lnTo>
                      <a:pt x="768146" y="304843"/>
                    </a:lnTo>
                    <a:lnTo>
                      <a:pt x="1287241" y="67008"/>
                    </a:lnTo>
                    <a:cubicBezTo>
                      <a:pt x="1285516" y="60393"/>
                      <a:pt x="1284365" y="53491"/>
                      <a:pt x="1283503" y="46302"/>
                    </a:cubicBezTo>
                    <a:lnTo>
                      <a:pt x="59531" y="588691"/>
                    </a:lnTo>
                    <a:cubicBezTo>
                      <a:pt x="41413" y="596744"/>
                      <a:pt x="14092" y="618888"/>
                      <a:pt x="6327" y="637006"/>
                    </a:cubicBezTo>
                    <a:lnTo>
                      <a:pt x="0" y="578626"/>
                    </a:lnTo>
                    <a:cubicBezTo>
                      <a:pt x="8052" y="569135"/>
                      <a:pt x="17830" y="561370"/>
                      <a:pt x="30197" y="555619"/>
                    </a:cubicBezTo>
                    <a:lnTo>
                      <a:pt x="1283503" y="4314"/>
                    </a:lnTo>
                    <a:lnTo>
                      <a:pt x="1284078" y="0"/>
                    </a:lnTo>
                    <a:lnTo>
                      <a:pt x="1285516" y="3451"/>
                    </a:lnTo>
                    <a:lnTo>
                      <a:pt x="1285516" y="3451"/>
                    </a:lnTo>
                    <a:cubicBezTo>
                      <a:pt x="1285516" y="3451"/>
                      <a:pt x="1285516" y="3451"/>
                      <a:pt x="1285516" y="3451"/>
                    </a:cubicBezTo>
                    <a:lnTo>
                      <a:pt x="1352236" y="161912"/>
                    </a:lnTo>
                    <a:cubicBezTo>
                      <a:pt x="1343033" y="154722"/>
                      <a:pt x="1334693" y="146957"/>
                      <a:pt x="1327216" y="138905"/>
                    </a:cubicBezTo>
                    <a:lnTo>
                      <a:pt x="912227" y="318359"/>
                    </a:lnTo>
                    <a:lnTo>
                      <a:pt x="1319451" y="129990"/>
                    </a:lnTo>
                    <a:cubicBezTo>
                      <a:pt x="1313987" y="123375"/>
                      <a:pt x="1309098" y="116185"/>
                      <a:pt x="1304784" y="108996"/>
                    </a:cubicBezTo>
                    <a:lnTo>
                      <a:pt x="621764" y="405498"/>
                    </a:lnTo>
                    <a:lnTo>
                      <a:pt x="1297594" y="95479"/>
                    </a:lnTo>
                    <a:cubicBezTo>
                      <a:pt x="1295006" y="90015"/>
                      <a:pt x="1292705" y="84263"/>
                      <a:pt x="1290980" y="78511"/>
                    </a:cubicBezTo>
                    <a:lnTo>
                      <a:pt x="1290980" y="78511"/>
                    </a:lnTo>
                    <a:close/>
                    <a:moveTo>
                      <a:pt x="107558" y="596169"/>
                    </a:moveTo>
                    <a:cubicBezTo>
                      <a:pt x="214253" y="571149"/>
                      <a:pt x="519670" y="414126"/>
                      <a:pt x="532037" y="408087"/>
                    </a:cubicBezTo>
                    <a:lnTo>
                      <a:pt x="107558" y="596169"/>
                    </a:lnTo>
                    <a:close/>
                  </a:path>
                </a:pathLst>
              </a:custGeom>
              <a:solidFill>
                <a:srgbClr val="B0B0B0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E022E05-204E-FB6A-5235-AA5F59A90645}"/>
                  </a:ext>
                </a:extLst>
              </p:cNvPr>
              <p:cNvSpPr/>
              <p:nvPr/>
            </p:nvSpPr>
            <p:spPr>
              <a:xfrm>
                <a:off x="789659" y="5504037"/>
                <a:ext cx="1437733" cy="899925"/>
              </a:xfrm>
              <a:custGeom>
                <a:avLst/>
                <a:gdLst>
                  <a:gd name="connsiteX0" fmla="*/ 1320687 w 1437733"/>
                  <a:gd name="connsiteY0" fmla="*/ 108996 h 899925"/>
                  <a:gd name="connsiteX1" fmla="*/ 75146 w 1437733"/>
                  <a:gd name="connsiteY1" fmla="*/ 660876 h 899925"/>
                  <a:gd name="connsiteX2" fmla="*/ 41498 w 1437733"/>
                  <a:gd name="connsiteY2" fmla="*/ 712354 h 899925"/>
                  <a:gd name="connsiteX3" fmla="*/ 56741 w 1437733"/>
                  <a:gd name="connsiteY3" fmla="*/ 779937 h 899925"/>
                  <a:gd name="connsiteX4" fmla="*/ 94702 w 1437733"/>
                  <a:gd name="connsiteY4" fmla="*/ 838892 h 899925"/>
                  <a:gd name="connsiteX5" fmla="*/ 94702 w 1437733"/>
                  <a:gd name="connsiteY5" fmla="*/ 838892 h 899925"/>
                  <a:gd name="connsiteX6" fmla="*/ 154808 w 1437733"/>
                  <a:gd name="connsiteY6" fmla="*/ 849821 h 899925"/>
                  <a:gd name="connsiteX7" fmla="*/ 154808 w 1437733"/>
                  <a:gd name="connsiteY7" fmla="*/ 849821 h 899925"/>
                  <a:gd name="connsiteX8" fmla="*/ 1402937 w 1437733"/>
                  <a:gd name="connsiteY8" fmla="*/ 304267 h 899925"/>
                  <a:gd name="connsiteX9" fmla="*/ 1424506 w 1437733"/>
                  <a:gd name="connsiteY9" fmla="*/ 247900 h 899925"/>
                  <a:gd name="connsiteX10" fmla="*/ 1424506 w 1437733"/>
                  <a:gd name="connsiteY10" fmla="*/ 247900 h 899925"/>
                  <a:gd name="connsiteX11" fmla="*/ 1424506 w 1437733"/>
                  <a:gd name="connsiteY11" fmla="*/ 247900 h 899925"/>
                  <a:gd name="connsiteX12" fmla="*/ 1424506 w 1437733"/>
                  <a:gd name="connsiteY12" fmla="*/ 247900 h 899925"/>
                  <a:gd name="connsiteX13" fmla="*/ 1424506 w 1437733"/>
                  <a:gd name="connsiteY13" fmla="*/ 247325 h 899925"/>
                  <a:gd name="connsiteX14" fmla="*/ 1424506 w 1437733"/>
                  <a:gd name="connsiteY14" fmla="*/ 247325 h 899925"/>
                  <a:gd name="connsiteX15" fmla="*/ 1424506 w 1437733"/>
                  <a:gd name="connsiteY15" fmla="*/ 247038 h 899925"/>
                  <a:gd name="connsiteX16" fmla="*/ 1424506 w 1437733"/>
                  <a:gd name="connsiteY16" fmla="*/ 247038 h 899925"/>
                  <a:gd name="connsiteX17" fmla="*/ 1424506 w 1437733"/>
                  <a:gd name="connsiteY17" fmla="*/ 247038 h 899925"/>
                  <a:gd name="connsiteX18" fmla="*/ 1424506 w 1437733"/>
                  <a:gd name="connsiteY18" fmla="*/ 247038 h 899925"/>
                  <a:gd name="connsiteX19" fmla="*/ 1424506 w 1437733"/>
                  <a:gd name="connsiteY19" fmla="*/ 247038 h 899925"/>
                  <a:gd name="connsiteX20" fmla="*/ 1424506 w 1437733"/>
                  <a:gd name="connsiteY20" fmla="*/ 247038 h 899925"/>
                  <a:gd name="connsiteX21" fmla="*/ 1424506 w 1437733"/>
                  <a:gd name="connsiteY21" fmla="*/ 246750 h 899925"/>
                  <a:gd name="connsiteX22" fmla="*/ 1424506 w 1437733"/>
                  <a:gd name="connsiteY22" fmla="*/ 246750 h 899925"/>
                  <a:gd name="connsiteX23" fmla="*/ 1424506 w 1437733"/>
                  <a:gd name="connsiteY23" fmla="*/ 246462 h 899925"/>
                  <a:gd name="connsiteX24" fmla="*/ 1424506 w 1437733"/>
                  <a:gd name="connsiteY24" fmla="*/ 246462 h 899925"/>
                  <a:gd name="connsiteX25" fmla="*/ 1424506 w 1437733"/>
                  <a:gd name="connsiteY25" fmla="*/ 246462 h 899925"/>
                  <a:gd name="connsiteX26" fmla="*/ 1424506 w 1437733"/>
                  <a:gd name="connsiteY26" fmla="*/ 246462 h 899925"/>
                  <a:gd name="connsiteX27" fmla="*/ 1424506 w 1437733"/>
                  <a:gd name="connsiteY27" fmla="*/ 246462 h 899925"/>
                  <a:gd name="connsiteX28" fmla="*/ 1424506 w 1437733"/>
                  <a:gd name="connsiteY28" fmla="*/ 246462 h 899925"/>
                  <a:gd name="connsiteX29" fmla="*/ 1424506 w 1437733"/>
                  <a:gd name="connsiteY29" fmla="*/ 246175 h 899925"/>
                  <a:gd name="connsiteX30" fmla="*/ 1424506 w 1437733"/>
                  <a:gd name="connsiteY30" fmla="*/ 246175 h 899925"/>
                  <a:gd name="connsiteX31" fmla="*/ 1424506 w 1437733"/>
                  <a:gd name="connsiteY31" fmla="*/ 245887 h 899925"/>
                  <a:gd name="connsiteX32" fmla="*/ 1424506 w 1437733"/>
                  <a:gd name="connsiteY32" fmla="*/ 245887 h 899925"/>
                  <a:gd name="connsiteX33" fmla="*/ 1424506 w 1437733"/>
                  <a:gd name="connsiteY33" fmla="*/ 245887 h 899925"/>
                  <a:gd name="connsiteX34" fmla="*/ 1424506 w 1437733"/>
                  <a:gd name="connsiteY34" fmla="*/ 245887 h 899925"/>
                  <a:gd name="connsiteX35" fmla="*/ 1424506 w 1437733"/>
                  <a:gd name="connsiteY35" fmla="*/ 245887 h 899925"/>
                  <a:gd name="connsiteX36" fmla="*/ 1424506 w 1437733"/>
                  <a:gd name="connsiteY36" fmla="*/ 245887 h 899925"/>
                  <a:gd name="connsiteX37" fmla="*/ 1424506 w 1437733"/>
                  <a:gd name="connsiteY37" fmla="*/ 245600 h 899925"/>
                  <a:gd name="connsiteX38" fmla="*/ 1424506 w 1437733"/>
                  <a:gd name="connsiteY38" fmla="*/ 245600 h 899925"/>
                  <a:gd name="connsiteX39" fmla="*/ 1424506 w 1437733"/>
                  <a:gd name="connsiteY39" fmla="*/ 245312 h 899925"/>
                  <a:gd name="connsiteX40" fmla="*/ 1424506 w 1437733"/>
                  <a:gd name="connsiteY40" fmla="*/ 245312 h 899925"/>
                  <a:gd name="connsiteX41" fmla="*/ 1424506 w 1437733"/>
                  <a:gd name="connsiteY41" fmla="*/ 245312 h 899925"/>
                  <a:gd name="connsiteX42" fmla="*/ 1423068 w 1437733"/>
                  <a:gd name="connsiteY42" fmla="*/ 240135 h 899925"/>
                  <a:gd name="connsiteX43" fmla="*/ 1434572 w 1437733"/>
                  <a:gd name="connsiteY43" fmla="*/ 267744 h 899925"/>
                  <a:gd name="connsiteX44" fmla="*/ 1399486 w 1437733"/>
                  <a:gd name="connsiteY44" fmla="*/ 346543 h 899925"/>
                  <a:gd name="connsiteX45" fmla="*/ 171488 w 1437733"/>
                  <a:gd name="connsiteY45" fmla="*/ 890371 h 899925"/>
                  <a:gd name="connsiteX46" fmla="*/ 171488 w 1437733"/>
                  <a:gd name="connsiteY46" fmla="*/ 890371 h 899925"/>
                  <a:gd name="connsiteX47" fmla="*/ 65943 w 1437733"/>
                  <a:gd name="connsiteY47" fmla="*/ 872252 h 899925"/>
                  <a:gd name="connsiteX48" fmla="*/ 65943 w 1437733"/>
                  <a:gd name="connsiteY48" fmla="*/ 872252 h 899925"/>
                  <a:gd name="connsiteX49" fmla="*/ 18204 w 1437733"/>
                  <a:gd name="connsiteY49" fmla="*/ 799493 h 899925"/>
                  <a:gd name="connsiteX50" fmla="*/ 86 w 1437733"/>
                  <a:gd name="connsiteY50" fmla="*/ 714655 h 899925"/>
                  <a:gd name="connsiteX51" fmla="*/ 59904 w 1437733"/>
                  <a:gd name="connsiteY51" fmla="*/ 624640 h 899925"/>
                  <a:gd name="connsiteX52" fmla="*/ 67094 w 1437733"/>
                  <a:gd name="connsiteY52" fmla="*/ 621476 h 899925"/>
                  <a:gd name="connsiteX53" fmla="*/ 126624 w 1437733"/>
                  <a:gd name="connsiteY53" fmla="*/ 595018 h 899925"/>
                  <a:gd name="connsiteX54" fmla="*/ 257189 w 1437733"/>
                  <a:gd name="connsiteY54" fmla="*/ 537213 h 899925"/>
                  <a:gd name="connsiteX55" fmla="*/ 1289052 w 1437733"/>
                  <a:gd name="connsiteY55" fmla="*/ 79949 h 899925"/>
                  <a:gd name="connsiteX56" fmla="*/ 1322413 w 1437733"/>
                  <a:gd name="connsiteY56" fmla="*/ 0 h 899925"/>
                  <a:gd name="connsiteX57" fmla="*/ 1339955 w 1437733"/>
                  <a:gd name="connsiteY57" fmla="*/ 42275 h 899925"/>
                  <a:gd name="connsiteX58" fmla="*/ 1322125 w 1437733"/>
                  <a:gd name="connsiteY58" fmla="*/ 111296 h 89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437733" h="899925">
                    <a:moveTo>
                      <a:pt x="1320687" y="108996"/>
                    </a:moveTo>
                    <a:lnTo>
                      <a:pt x="75146" y="660876"/>
                    </a:lnTo>
                    <a:cubicBezTo>
                      <a:pt x="50414" y="671804"/>
                      <a:pt x="42074" y="691648"/>
                      <a:pt x="41498" y="712354"/>
                    </a:cubicBezTo>
                    <a:cubicBezTo>
                      <a:pt x="40636" y="736799"/>
                      <a:pt x="49551" y="762682"/>
                      <a:pt x="56741" y="779937"/>
                    </a:cubicBezTo>
                    <a:cubicBezTo>
                      <a:pt x="63930" y="797192"/>
                      <a:pt x="76584" y="822212"/>
                      <a:pt x="94702" y="838892"/>
                    </a:cubicBezTo>
                    <a:lnTo>
                      <a:pt x="94702" y="838892"/>
                    </a:lnTo>
                    <a:cubicBezTo>
                      <a:pt x="109944" y="852984"/>
                      <a:pt x="129788" y="860749"/>
                      <a:pt x="154808" y="849821"/>
                    </a:cubicBezTo>
                    <a:lnTo>
                      <a:pt x="154808" y="849821"/>
                    </a:lnTo>
                    <a:cubicBezTo>
                      <a:pt x="154808" y="849821"/>
                      <a:pt x="1402937" y="304267"/>
                      <a:pt x="1402937" y="304267"/>
                    </a:cubicBezTo>
                    <a:cubicBezTo>
                      <a:pt x="1418179" y="292764"/>
                      <a:pt x="1426807" y="268319"/>
                      <a:pt x="1424506" y="247900"/>
                    </a:cubicBezTo>
                    <a:lnTo>
                      <a:pt x="1424506" y="247900"/>
                    </a:lnTo>
                    <a:cubicBezTo>
                      <a:pt x="1424506" y="247900"/>
                      <a:pt x="1424506" y="247900"/>
                      <a:pt x="1424506" y="247900"/>
                    </a:cubicBezTo>
                    <a:lnTo>
                      <a:pt x="1424506" y="247900"/>
                    </a:lnTo>
                    <a:cubicBezTo>
                      <a:pt x="1424506" y="247900"/>
                      <a:pt x="1424506" y="247325"/>
                      <a:pt x="1424506" y="247325"/>
                    </a:cubicBezTo>
                    <a:lnTo>
                      <a:pt x="1424506" y="247325"/>
                    </a:lnTo>
                    <a:cubicBezTo>
                      <a:pt x="1424506" y="247325"/>
                      <a:pt x="1424506" y="247038"/>
                      <a:pt x="1424506" y="247038"/>
                    </a:cubicBezTo>
                    <a:lnTo>
                      <a:pt x="1424506" y="247038"/>
                    </a:lnTo>
                    <a:cubicBezTo>
                      <a:pt x="1424506" y="247038"/>
                      <a:pt x="1424506" y="247038"/>
                      <a:pt x="1424506" y="247038"/>
                    </a:cubicBezTo>
                    <a:lnTo>
                      <a:pt x="1424506" y="247038"/>
                    </a:lnTo>
                    <a:cubicBezTo>
                      <a:pt x="1424506" y="247038"/>
                      <a:pt x="1424506" y="247038"/>
                      <a:pt x="1424506" y="247038"/>
                    </a:cubicBezTo>
                    <a:lnTo>
                      <a:pt x="1424506" y="247038"/>
                    </a:lnTo>
                    <a:cubicBezTo>
                      <a:pt x="1424506" y="247038"/>
                      <a:pt x="1424506" y="246750"/>
                      <a:pt x="1424506" y="246750"/>
                    </a:cubicBezTo>
                    <a:lnTo>
                      <a:pt x="1424506" y="246750"/>
                    </a:lnTo>
                    <a:cubicBezTo>
                      <a:pt x="1424506" y="246750"/>
                      <a:pt x="1424506" y="246462"/>
                      <a:pt x="1424506" y="246462"/>
                    </a:cubicBezTo>
                    <a:lnTo>
                      <a:pt x="1424506" y="246462"/>
                    </a:lnTo>
                    <a:cubicBezTo>
                      <a:pt x="1424506" y="246462"/>
                      <a:pt x="1424506" y="246462"/>
                      <a:pt x="1424506" y="246462"/>
                    </a:cubicBezTo>
                    <a:lnTo>
                      <a:pt x="1424506" y="246462"/>
                    </a:lnTo>
                    <a:cubicBezTo>
                      <a:pt x="1424506" y="246462"/>
                      <a:pt x="1424506" y="246462"/>
                      <a:pt x="1424506" y="246462"/>
                    </a:cubicBezTo>
                    <a:lnTo>
                      <a:pt x="1424506" y="246462"/>
                    </a:lnTo>
                    <a:cubicBezTo>
                      <a:pt x="1424506" y="246462"/>
                      <a:pt x="1424506" y="246175"/>
                      <a:pt x="1424506" y="246175"/>
                    </a:cubicBezTo>
                    <a:lnTo>
                      <a:pt x="1424506" y="246175"/>
                    </a:lnTo>
                    <a:cubicBezTo>
                      <a:pt x="1424506" y="246175"/>
                      <a:pt x="1424506" y="245887"/>
                      <a:pt x="1424506" y="245887"/>
                    </a:cubicBezTo>
                    <a:lnTo>
                      <a:pt x="1424506" y="245887"/>
                    </a:lnTo>
                    <a:cubicBezTo>
                      <a:pt x="1424506" y="245887"/>
                      <a:pt x="1424506" y="245887"/>
                      <a:pt x="1424506" y="245887"/>
                    </a:cubicBezTo>
                    <a:lnTo>
                      <a:pt x="1424506" y="245887"/>
                    </a:lnTo>
                    <a:cubicBezTo>
                      <a:pt x="1424506" y="245887"/>
                      <a:pt x="1424506" y="245887"/>
                      <a:pt x="1424506" y="245887"/>
                    </a:cubicBezTo>
                    <a:lnTo>
                      <a:pt x="1424506" y="245887"/>
                    </a:lnTo>
                    <a:cubicBezTo>
                      <a:pt x="1424506" y="245887"/>
                      <a:pt x="1424506" y="245600"/>
                      <a:pt x="1424506" y="245600"/>
                    </a:cubicBezTo>
                    <a:lnTo>
                      <a:pt x="1424506" y="245600"/>
                    </a:lnTo>
                    <a:cubicBezTo>
                      <a:pt x="1424506" y="245600"/>
                      <a:pt x="1424506" y="245312"/>
                      <a:pt x="1424506" y="245312"/>
                    </a:cubicBezTo>
                    <a:lnTo>
                      <a:pt x="1424506" y="245312"/>
                    </a:lnTo>
                    <a:cubicBezTo>
                      <a:pt x="1424506" y="245312"/>
                      <a:pt x="1424506" y="245312"/>
                      <a:pt x="1424506" y="245312"/>
                    </a:cubicBezTo>
                    <a:cubicBezTo>
                      <a:pt x="1424219" y="243586"/>
                      <a:pt x="1423643" y="241861"/>
                      <a:pt x="1423068" y="240135"/>
                    </a:cubicBezTo>
                    <a:lnTo>
                      <a:pt x="1434572" y="267744"/>
                    </a:lnTo>
                    <a:cubicBezTo>
                      <a:pt x="1444350" y="297078"/>
                      <a:pt x="1431121" y="334464"/>
                      <a:pt x="1399486" y="346543"/>
                    </a:cubicBezTo>
                    <a:lnTo>
                      <a:pt x="171488" y="890371"/>
                    </a:lnTo>
                    <a:lnTo>
                      <a:pt x="171488" y="890371"/>
                    </a:lnTo>
                    <a:cubicBezTo>
                      <a:pt x="127199" y="910214"/>
                      <a:pt x="92114" y="896697"/>
                      <a:pt x="65943" y="872252"/>
                    </a:cubicBezTo>
                    <a:lnTo>
                      <a:pt x="65943" y="872252"/>
                    </a:lnTo>
                    <a:cubicBezTo>
                      <a:pt x="42361" y="850683"/>
                      <a:pt x="26831" y="820199"/>
                      <a:pt x="18204" y="799493"/>
                    </a:cubicBezTo>
                    <a:cubicBezTo>
                      <a:pt x="9576" y="778787"/>
                      <a:pt x="-1065" y="746577"/>
                      <a:pt x="86" y="714655"/>
                    </a:cubicBezTo>
                    <a:cubicBezTo>
                      <a:pt x="1236" y="678994"/>
                      <a:pt x="15903" y="644196"/>
                      <a:pt x="59904" y="624640"/>
                    </a:cubicBezTo>
                    <a:lnTo>
                      <a:pt x="67094" y="621476"/>
                    </a:lnTo>
                    <a:lnTo>
                      <a:pt x="126624" y="595018"/>
                    </a:lnTo>
                    <a:lnTo>
                      <a:pt x="257189" y="537213"/>
                    </a:lnTo>
                    <a:lnTo>
                      <a:pt x="1289052" y="79949"/>
                    </a:lnTo>
                    <a:cubicBezTo>
                      <a:pt x="1321837" y="60393"/>
                      <a:pt x="1331615" y="33360"/>
                      <a:pt x="1322413" y="0"/>
                    </a:cubicBezTo>
                    <a:lnTo>
                      <a:pt x="1339955" y="42275"/>
                    </a:lnTo>
                    <a:cubicBezTo>
                      <a:pt x="1348871" y="71322"/>
                      <a:pt x="1341106" y="93753"/>
                      <a:pt x="1322125" y="111296"/>
                    </a:cubicBezTo>
                    <a:close/>
                  </a:path>
                </a:pathLst>
              </a:custGeom>
              <a:solidFill>
                <a:srgbClr val="96640A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08A7748-7365-4E8E-CEA9-72BC379BDD93}"/>
                  </a:ext>
                </a:extLst>
              </p:cNvPr>
              <p:cNvSpPr/>
              <p:nvPr/>
            </p:nvSpPr>
            <p:spPr>
              <a:xfrm>
                <a:off x="239303" y="4630922"/>
                <a:ext cx="675542" cy="1492290"/>
              </a:xfrm>
              <a:custGeom>
                <a:avLst/>
                <a:gdLst>
                  <a:gd name="connsiteX0" fmla="*/ 616300 w 675542"/>
                  <a:gd name="connsiteY0" fmla="*/ 1492291 h 1492290"/>
                  <a:gd name="connsiteX1" fmla="*/ 0 w 675542"/>
                  <a:gd name="connsiteY1" fmla="*/ 26170 h 1492290"/>
                  <a:gd name="connsiteX2" fmla="*/ 59243 w 675542"/>
                  <a:gd name="connsiteY2" fmla="*/ 0 h 1492290"/>
                  <a:gd name="connsiteX3" fmla="*/ 675543 w 675542"/>
                  <a:gd name="connsiteY3" fmla="*/ 1466120 h 1492290"/>
                  <a:gd name="connsiteX4" fmla="*/ 616300 w 675542"/>
                  <a:gd name="connsiteY4" fmla="*/ 1492291 h 149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542" h="1492290">
                    <a:moveTo>
                      <a:pt x="616300" y="1492291"/>
                    </a:moveTo>
                    <a:lnTo>
                      <a:pt x="0" y="26170"/>
                    </a:lnTo>
                    <a:lnTo>
                      <a:pt x="59243" y="0"/>
                    </a:lnTo>
                    <a:lnTo>
                      <a:pt x="675543" y="1466120"/>
                    </a:lnTo>
                    <a:lnTo>
                      <a:pt x="616300" y="1492291"/>
                    </a:lnTo>
                    <a:close/>
                  </a:path>
                </a:pathLst>
              </a:custGeom>
              <a:solidFill>
                <a:srgbClr val="BE8219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2A5C89BE-BA22-B5F2-598D-A2073C004871}"/>
                  </a:ext>
                </a:extLst>
              </p:cNvPr>
              <p:cNvSpPr/>
              <p:nvPr/>
            </p:nvSpPr>
            <p:spPr>
              <a:xfrm>
                <a:off x="997959" y="6090140"/>
                <a:ext cx="224410" cy="163946"/>
              </a:xfrm>
              <a:custGeom>
                <a:avLst/>
                <a:gdLst>
                  <a:gd name="connsiteX0" fmla="*/ 0 w 224410"/>
                  <a:gd name="connsiteY0" fmla="*/ 87714 h 163946"/>
                  <a:gd name="connsiteX1" fmla="*/ 197860 w 224410"/>
                  <a:gd name="connsiteY1" fmla="*/ 0 h 163946"/>
                  <a:gd name="connsiteX2" fmla="*/ 222017 w 224410"/>
                  <a:gd name="connsiteY2" fmla="*/ 58955 h 163946"/>
                  <a:gd name="connsiteX3" fmla="*/ 192396 w 224410"/>
                  <a:gd name="connsiteY3" fmla="*/ 102381 h 163946"/>
                  <a:gd name="connsiteX4" fmla="*/ 121937 w 224410"/>
                  <a:gd name="connsiteY4" fmla="*/ 101231 h 163946"/>
                  <a:gd name="connsiteX5" fmla="*/ 75923 w 224410"/>
                  <a:gd name="connsiteY5" fmla="*/ 153284 h 163946"/>
                  <a:gd name="connsiteX6" fmla="*/ 23295 w 224410"/>
                  <a:gd name="connsiteY6" fmla="*/ 144369 h 163946"/>
                  <a:gd name="connsiteX7" fmla="*/ 288 w 224410"/>
                  <a:gd name="connsiteY7" fmla="*/ 87714 h 16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10" h="163946">
                    <a:moveTo>
                      <a:pt x="0" y="87714"/>
                    </a:moveTo>
                    <a:lnTo>
                      <a:pt x="197860" y="0"/>
                    </a:lnTo>
                    <a:lnTo>
                      <a:pt x="222017" y="58955"/>
                    </a:lnTo>
                    <a:cubicBezTo>
                      <a:pt x="230645" y="79949"/>
                      <a:pt x="214828" y="102669"/>
                      <a:pt x="192396" y="102381"/>
                    </a:cubicBezTo>
                    <a:lnTo>
                      <a:pt x="121937" y="101231"/>
                    </a:lnTo>
                    <a:lnTo>
                      <a:pt x="75923" y="153284"/>
                    </a:lnTo>
                    <a:cubicBezTo>
                      <a:pt x="60393" y="170827"/>
                      <a:pt x="32210" y="165938"/>
                      <a:pt x="23295" y="144369"/>
                    </a:cubicBezTo>
                    <a:lnTo>
                      <a:pt x="288" y="87714"/>
                    </a:lnTo>
                    <a:close/>
                  </a:path>
                </a:pathLst>
              </a:custGeom>
              <a:solidFill>
                <a:srgbClr val="BF3900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9398BFEA-EE7B-F860-0034-FF4A3AF06514}"/>
                  </a:ext>
                </a:extLst>
              </p:cNvPr>
              <p:cNvSpPr/>
              <p:nvPr/>
            </p:nvSpPr>
            <p:spPr>
              <a:xfrm>
                <a:off x="693116" y="4680099"/>
                <a:ext cx="849245" cy="490624"/>
              </a:xfrm>
              <a:custGeom>
                <a:avLst/>
                <a:gdLst>
                  <a:gd name="connsiteX0" fmla="*/ 0 w 849245"/>
                  <a:gd name="connsiteY0" fmla="*/ 349994 h 490624"/>
                  <a:gd name="connsiteX1" fmla="*/ 790002 w 849245"/>
                  <a:gd name="connsiteY1" fmla="*/ 0 h 490624"/>
                  <a:gd name="connsiteX2" fmla="*/ 849246 w 849245"/>
                  <a:gd name="connsiteY2" fmla="*/ 140630 h 490624"/>
                  <a:gd name="connsiteX3" fmla="*/ 59243 w 849245"/>
                  <a:gd name="connsiteY3" fmla="*/ 490624 h 490624"/>
                  <a:gd name="connsiteX4" fmla="*/ 0 w 849245"/>
                  <a:gd name="connsiteY4" fmla="*/ 349994 h 490624"/>
                  <a:gd name="connsiteX5" fmla="*/ 0 w 849245"/>
                  <a:gd name="connsiteY5" fmla="*/ 349994 h 49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9245" h="490624">
                    <a:moveTo>
                      <a:pt x="0" y="349994"/>
                    </a:moveTo>
                    <a:lnTo>
                      <a:pt x="790002" y="0"/>
                    </a:lnTo>
                    <a:lnTo>
                      <a:pt x="849246" y="140630"/>
                    </a:lnTo>
                    <a:lnTo>
                      <a:pt x="59243" y="490624"/>
                    </a:lnTo>
                    <a:lnTo>
                      <a:pt x="0" y="349994"/>
                    </a:lnTo>
                    <a:lnTo>
                      <a:pt x="0" y="349994"/>
                    </a:lnTo>
                    <a:close/>
                  </a:path>
                </a:pathLst>
              </a:custGeom>
              <a:solidFill>
                <a:srgbClr val="BE8219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9BACAEA-363F-418C-279E-7D1CD596B450}"/>
                </a:ext>
              </a:extLst>
            </p:cNvPr>
            <p:cNvSpPr txBox="1"/>
            <p:nvPr/>
          </p:nvSpPr>
          <p:spPr>
            <a:xfrm rot="20184000">
              <a:off x="439790" y="4316709"/>
              <a:ext cx="1290745" cy="649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992" spc="0" baseline="0" dirty="0">
                  <a:ln/>
                  <a:solidFill>
                    <a:srgbClr val="000000"/>
                  </a:solidFill>
                  <a:latin typeface="Comic Sans MS" panose="030F0702030302020204" pitchFamily="66" charset="0"/>
                  <a:cs typeface="Arial"/>
                  <a:sym typeface="Arial"/>
                  <a:rtl val="0"/>
                </a:rPr>
                <a:t>Blitzlesen</a:t>
              </a:r>
              <a:endParaRPr lang="de-DE" sz="1872" spc="0" baseline="0" dirty="0">
                <a:ln/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endParaRPr>
            </a:p>
          </p:txBody>
        </p:sp>
        <p:grpSp>
          <p:nvGrpSpPr>
            <p:cNvPr id="15" name="Grafik 15">
              <a:extLst>
                <a:ext uri="{FF2B5EF4-FFF2-40B4-BE49-F238E27FC236}">
                  <a16:creationId xmlns:a16="http://schemas.microsoft.com/office/drawing/2014/main" id="{1A487DA0-C4DC-C2D0-FF03-4076526E3B7F}"/>
                </a:ext>
              </a:extLst>
            </p:cNvPr>
            <p:cNvGrpSpPr/>
            <p:nvPr/>
          </p:nvGrpSpPr>
          <p:grpSpPr>
            <a:xfrm>
              <a:off x="1014926" y="4755160"/>
              <a:ext cx="312607" cy="1056308"/>
              <a:chOff x="1014926" y="4755160"/>
              <a:chExt cx="312607" cy="1056308"/>
            </a:xfrm>
          </p:grpSpPr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915E4AF1-0066-D01F-4047-666603AAE01B}"/>
                  </a:ext>
                </a:extLst>
              </p:cNvPr>
              <p:cNvSpPr/>
              <p:nvPr/>
            </p:nvSpPr>
            <p:spPr>
              <a:xfrm>
                <a:off x="1031894" y="4793409"/>
                <a:ext cx="275508" cy="868513"/>
              </a:xfrm>
              <a:custGeom>
                <a:avLst/>
                <a:gdLst>
                  <a:gd name="connsiteX0" fmla="*/ 275509 w 275508"/>
                  <a:gd name="connsiteY0" fmla="*/ 227769 h 868513"/>
                  <a:gd name="connsiteX1" fmla="*/ 155010 w 275508"/>
                  <a:gd name="connsiteY1" fmla="*/ 351144 h 868513"/>
                  <a:gd name="connsiteX2" fmla="*/ 128552 w 275508"/>
                  <a:gd name="connsiteY2" fmla="*/ 0 h 868513"/>
                  <a:gd name="connsiteX3" fmla="*/ 127689 w 275508"/>
                  <a:gd name="connsiteY3" fmla="*/ 575 h 868513"/>
                  <a:gd name="connsiteX4" fmla="*/ 0 w 275508"/>
                  <a:gd name="connsiteY4" fmla="*/ 142931 h 868513"/>
                  <a:gd name="connsiteX5" fmla="*/ 37386 w 275508"/>
                  <a:gd name="connsiteY5" fmla="*/ 574887 h 868513"/>
                  <a:gd name="connsiteX6" fmla="*/ 165938 w 275508"/>
                  <a:gd name="connsiteY6" fmla="*/ 462728 h 868513"/>
                  <a:gd name="connsiteX7" fmla="*/ 219717 w 275508"/>
                  <a:gd name="connsiteY7" fmla="*/ 868514 h 868513"/>
                  <a:gd name="connsiteX8" fmla="*/ 275509 w 275508"/>
                  <a:gd name="connsiteY8" fmla="*/ 227769 h 8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508" h="868513">
                    <a:moveTo>
                      <a:pt x="275509" y="227769"/>
                    </a:moveTo>
                    <a:lnTo>
                      <a:pt x="155010" y="351144"/>
                    </a:lnTo>
                    <a:lnTo>
                      <a:pt x="128552" y="0"/>
                    </a:lnTo>
                    <a:lnTo>
                      <a:pt x="127689" y="575"/>
                    </a:lnTo>
                    <a:lnTo>
                      <a:pt x="0" y="142931"/>
                    </a:lnTo>
                    <a:lnTo>
                      <a:pt x="37386" y="574887"/>
                    </a:lnTo>
                    <a:lnTo>
                      <a:pt x="165938" y="462728"/>
                    </a:lnTo>
                    <a:lnTo>
                      <a:pt x="219717" y="868514"/>
                    </a:lnTo>
                    <a:lnTo>
                      <a:pt x="275509" y="227769"/>
                    </a:lnTo>
                    <a:close/>
                  </a:path>
                </a:pathLst>
              </a:custGeom>
              <a:solidFill>
                <a:srgbClr val="D24A43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E055F4E-0268-9E81-2047-5179A0C7FB3C}"/>
                  </a:ext>
                </a:extLst>
              </p:cNvPr>
              <p:cNvSpPr/>
              <p:nvPr/>
            </p:nvSpPr>
            <p:spPr>
              <a:xfrm>
                <a:off x="1031894" y="4893777"/>
                <a:ext cx="219429" cy="672954"/>
              </a:xfrm>
              <a:custGeom>
                <a:avLst/>
                <a:gdLst>
                  <a:gd name="connsiteX0" fmla="*/ 37962 w 219429"/>
                  <a:gd name="connsiteY0" fmla="*/ 0 h 672954"/>
                  <a:gd name="connsiteX1" fmla="*/ 63844 w 219429"/>
                  <a:gd name="connsiteY1" fmla="*/ 402047 h 672954"/>
                  <a:gd name="connsiteX2" fmla="*/ 195559 w 219429"/>
                  <a:gd name="connsiteY2" fmla="*/ 286725 h 672954"/>
                  <a:gd name="connsiteX3" fmla="*/ 219429 w 219429"/>
                  <a:gd name="connsiteY3" fmla="*/ 672955 h 672954"/>
                  <a:gd name="connsiteX4" fmla="*/ 165938 w 219429"/>
                  <a:gd name="connsiteY4" fmla="*/ 362360 h 672954"/>
                  <a:gd name="connsiteX5" fmla="*/ 37386 w 219429"/>
                  <a:gd name="connsiteY5" fmla="*/ 474519 h 672954"/>
                  <a:gd name="connsiteX6" fmla="*/ 0 w 219429"/>
                  <a:gd name="connsiteY6" fmla="*/ 42563 h 672954"/>
                  <a:gd name="connsiteX7" fmla="*/ 37962 w 219429"/>
                  <a:gd name="connsiteY7" fmla="*/ 0 h 67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29" h="672954">
                    <a:moveTo>
                      <a:pt x="37962" y="0"/>
                    </a:moveTo>
                    <a:lnTo>
                      <a:pt x="63844" y="402047"/>
                    </a:lnTo>
                    <a:lnTo>
                      <a:pt x="195559" y="286725"/>
                    </a:lnTo>
                    <a:lnTo>
                      <a:pt x="219429" y="672955"/>
                    </a:lnTo>
                    <a:lnTo>
                      <a:pt x="165938" y="362360"/>
                    </a:lnTo>
                    <a:lnTo>
                      <a:pt x="37386" y="474519"/>
                    </a:lnTo>
                    <a:lnTo>
                      <a:pt x="0" y="42563"/>
                    </a:lnTo>
                    <a:lnTo>
                      <a:pt x="37962" y="0"/>
                    </a:lnTo>
                    <a:close/>
                  </a:path>
                </a:pathLst>
              </a:custGeom>
              <a:solidFill>
                <a:srgbClr val="F6F6F6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307FEDF-C342-24E3-7FE7-6B870167D90D}"/>
                  </a:ext>
                </a:extLst>
              </p:cNvPr>
              <p:cNvSpPr/>
              <p:nvPr/>
            </p:nvSpPr>
            <p:spPr>
              <a:xfrm>
                <a:off x="1121046" y="4793409"/>
                <a:ext cx="186356" cy="732197"/>
              </a:xfrm>
              <a:custGeom>
                <a:avLst/>
                <a:gdLst>
                  <a:gd name="connsiteX0" fmla="*/ 39400 w 186356"/>
                  <a:gd name="connsiteY0" fmla="*/ 0 h 732197"/>
                  <a:gd name="connsiteX1" fmla="*/ 0 w 186356"/>
                  <a:gd name="connsiteY1" fmla="*/ 43138 h 732197"/>
                  <a:gd name="connsiteX2" fmla="*/ 37386 w 186356"/>
                  <a:gd name="connsiteY2" fmla="*/ 421891 h 732197"/>
                  <a:gd name="connsiteX3" fmla="*/ 138042 w 186356"/>
                  <a:gd name="connsiteY3" fmla="*/ 324111 h 732197"/>
                  <a:gd name="connsiteX4" fmla="*/ 138617 w 186356"/>
                  <a:gd name="connsiteY4" fmla="*/ 732198 h 732197"/>
                  <a:gd name="connsiteX5" fmla="*/ 186357 w 186356"/>
                  <a:gd name="connsiteY5" fmla="*/ 227769 h 732197"/>
                  <a:gd name="connsiteX6" fmla="*/ 65858 w 186356"/>
                  <a:gd name="connsiteY6" fmla="*/ 351144 h 732197"/>
                  <a:gd name="connsiteX7" fmla="*/ 39400 w 186356"/>
                  <a:gd name="connsiteY7" fmla="*/ 0 h 73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356" h="732197">
                    <a:moveTo>
                      <a:pt x="39400" y="0"/>
                    </a:moveTo>
                    <a:lnTo>
                      <a:pt x="0" y="43138"/>
                    </a:lnTo>
                    <a:lnTo>
                      <a:pt x="37386" y="421891"/>
                    </a:lnTo>
                    <a:lnTo>
                      <a:pt x="138042" y="324111"/>
                    </a:lnTo>
                    <a:lnTo>
                      <a:pt x="138617" y="732198"/>
                    </a:lnTo>
                    <a:lnTo>
                      <a:pt x="186357" y="227769"/>
                    </a:lnTo>
                    <a:lnTo>
                      <a:pt x="65858" y="351144"/>
                    </a:lnTo>
                    <a:lnTo>
                      <a:pt x="39400" y="0"/>
                    </a:lnTo>
                    <a:close/>
                  </a:path>
                </a:pathLst>
              </a:custGeom>
              <a:solidFill>
                <a:srgbClr val="E18C44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37AFC497-DAA1-3E08-3EE6-8950A698E236}"/>
                  </a:ext>
                </a:extLst>
              </p:cNvPr>
              <p:cNvSpPr/>
              <p:nvPr/>
            </p:nvSpPr>
            <p:spPr>
              <a:xfrm>
                <a:off x="1014926" y="4755160"/>
                <a:ext cx="312607" cy="1056308"/>
              </a:xfrm>
              <a:custGeom>
                <a:avLst/>
                <a:gdLst>
                  <a:gd name="connsiteX0" fmla="*/ 240135 w 312607"/>
                  <a:gd name="connsiteY0" fmla="*/ 1056021 h 1056308"/>
                  <a:gd name="connsiteX1" fmla="*/ 170827 w 312607"/>
                  <a:gd name="connsiteY1" fmla="*/ 533187 h 1056308"/>
                  <a:gd name="connsiteX2" fmla="*/ 40837 w 312607"/>
                  <a:gd name="connsiteY2" fmla="*/ 646496 h 1056308"/>
                  <a:gd name="connsiteX3" fmla="*/ 0 w 312607"/>
                  <a:gd name="connsiteY3" fmla="*/ 175716 h 1056308"/>
                  <a:gd name="connsiteX4" fmla="*/ 158748 w 312607"/>
                  <a:gd name="connsiteY4" fmla="*/ 0 h 1056308"/>
                  <a:gd name="connsiteX5" fmla="*/ 185494 w 312607"/>
                  <a:gd name="connsiteY5" fmla="*/ 352582 h 1056308"/>
                  <a:gd name="connsiteX6" fmla="*/ 312607 w 312607"/>
                  <a:gd name="connsiteY6" fmla="*/ 222593 h 1056308"/>
                  <a:gd name="connsiteX7" fmla="*/ 240135 w 312607"/>
                  <a:gd name="connsiteY7" fmla="*/ 1056308 h 1056308"/>
                  <a:gd name="connsiteX8" fmla="*/ 194984 w 312607"/>
                  <a:gd name="connsiteY8" fmla="*/ 468767 h 1056308"/>
                  <a:gd name="connsiteX9" fmla="*/ 233233 w 312607"/>
                  <a:gd name="connsiteY9" fmla="*/ 757793 h 1056308"/>
                  <a:gd name="connsiteX10" fmla="*/ 272058 w 312607"/>
                  <a:gd name="connsiteY10" fmla="*/ 310019 h 1056308"/>
                  <a:gd name="connsiteX11" fmla="*/ 158173 w 312607"/>
                  <a:gd name="connsiteY11" fmla="*/ 426492 h 1056308"/>
                  <a:gd name="connsiteX12" fmla="*/ 132003 w 312607"/>
                  <a:gd name="connsiteY12" fmla="*/ 77073 h 1056308"/>
                  <a:gd name="connsiteX13" fmla="*/ 33648 w 312607"/>
                  <a:gd name="connsiteY13" fmla="*/ 186932 h 1056308"/>
                  <a:gd name="connsiteX14" fmla="*/ 67583 w 312607"/>
                  <a:gd name="connsiteY14" fmla="*/ 580064 h 1056308"/>
                  <a:gd name="connsiteX15" fmla="*/ 194984 w 312607"/>
                  <a:gd name="connsiteY15" fmla="*/ 469055 h 105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2607" h="1056308">
                    <a:moveTo>
                      <a:pt x="240135" y="1056021"/>
                    </a:moveTo>
                    <a:lnTo>
                      <a:pt x="170827" y="533187"/>
                    </a:lnTo>
                    <a:lnTo>
                      <a:pt x="40837" y="646496"/>
                    </a:lnTo>
                    <a:lnTo>
                      <a:pt x="0" y="175716"/>
                    </a:lnTo>
                    <a:lnTo>
                      <a:pt x="158748" y="0"/>
                    </a:lnTo>
                    <a:lnTo>
                      <a:pt x="185494" y="352582"/>
                    </a:lnTo>
                    <a:lnTo>
                      <a:pt x="312607" y="222593"/>
                    </a:lnTo>
                    <a:lnTo>
                      <a:pt x="240135" y="1056308"/>
                    </a:lnTo>
                    <a:close/>
                    <a:moveTo>
                      <a:pt x="194984" y="468767"/>
                    </a:moveTo>
                    <a:lnTo>
                      <a:pt x="233233" y="757793"/>
                    </a:lnTo>
                    <a:lnTo>
                      <a:pt x="272058" y="310019"/>
                    </a:lnTo>
                    <a:lnTo>
                      <a:pt x="158173" y="426492"/>
                    </a:lnTo>
                    <a:lnTo>
                      <a:pt x="132003" y="77073"/>
                    </a:lnTo>
                    <a:lnTo>
                      <a:pt x="33648" y="186932"/>
                    </a:lnTo>
                    <a:lnTo>
                      <a:pt x="67583" y="580064"/>
                    </a:lnTo>
                    <a:lnTo>
                      <a:pt x="194984" y="469055"/>
                    </a:lnTo>
                    <a:close/>
                  </a:path>
                </a:pathLst>
              </a:custGeom>
              <a:solidFill>
                <a:srgbClr val="292E36"/>
              </a:solidFill>
              <a:ln w="287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984"/>
              </a:p>
            </p:txBody>
          </p:sp>
        </p:grp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D9C35498-5E12-664E-6C43-2D5CCBCBD1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71" y="5051300"/>
            <a:ext cx="1401483" cy="19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96536C-3BD6-75FA-6459-53BE4E5809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22877"/>
            <a:ext cx="10691813" cy="1041555"/>
          </a:xfrm>
          <a:prstGeom prst="rect">
            <a:avLst/>
          </a:prstGeom>
        </p:spPr>
      </p:pic>
      <p:sp>
        <p:nvSpPr>
          <p:cNvPr id="8" name="Rechteck 9">
            <a:extLst>
              <a:ext uri="{FF2B5EF4-FFF2-40B4-BE49-F238E27FC236}">
                <a16:creationId xmlns:a16="http://schemas.microsoft.com/office/drawing/2014/main" id="{97C08AFB-C118-E8A8-E9B5-A79945AE1EC4}"/>
              </a:ext>
            </a:extLst>
          </p:cNvPr>
          <p:cNvSpPr/>
          <p:nvPr userDrawn="1"/>
        </p:nvSpPr>
        <p:spPr>
          <a:xfrm>
            <a:off x="-5722" y="-13064"/>
            <a:ext cx="10697537" cy="679814"/>
          </a:xfrm>
          <a:custGeom>
            <a:avLst/>
            <a:gdLst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0 w 12192000"/>
              <a:gd name="connsiteY3" fmla="*/ 1258888 h 1258888"/>
              <a:gd name="connsiteX4" fmla="*/ 0 w 12192000"/>
              <a:gd name="connsiteY4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66447 w 12192000"/>
              <a:gd name="connsiteY3" fmla="*/ 1255059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1258888 h 1258888"/>
              <a:gd name="connsiteX5" fmla="*/ 0 w 12192000"/>
              <a:gd name="connsiteY5" fmla="*/ 0 h 1258888"/>
              <a:gd name="connsiteX0" fmla="*/ 0 w 12192000"/>
              <a:gd name="connsiteY0" fmla="*/ 0 h 1258888"/>
              <a:gd name="connsiteX1" fmla="*/ 12192000 w 12192000"/>
              <a:gd name="connsiteY1" fmla="*/ 0 h 1258888"/>
              <a:gd name="connsiteX2" fmla="*/ 12192000 w 12192000"/>
              <a:gd name="connsiteY2" fmla="*/ 1258888 h 1258888"/>
              <a:gd name="connsiteX3" fmla="*/ 4975412 w 12192000"/>
              <a:gd name="connsiteY3" fmla="*/ 582706 h 1258888"/>
              <a:gd name="connsiteX4" fmla="*/ 0 w 12192000"/>
              <a:gd name="connsiteY4" fmla="*/ 927194 h 1258888"/>
              <a:gd name="connsiteX5" fmla="*/ 0 w 12192000"/>
              <a:gd name="connsiteY5" fmla="*/ 0 h 1258888"/>
              <a:gd name="connsiteX0" fmla="*/ 0 w 12209929"/>
              <a:gd name="connsiteY0" fmla="*/ 0 h 927194"/>
              <a:gd name="connsiteX1" fmla="*/ 12192000 w 12209929"/>
              <a:gd name="connsiteY1" fmla="*/ 0 h 927194"/>
              <a:gd name="connsiteX2" fmla="*/ 12209929 w 12209929"/>
              <a:gd name="connsiteY2" fmla="*/ 712040 h 927194"/>
              <a:gd name="connsiteX3" fmla="*/ 4975412 w 12209929"/>
              <a:gd name="connsiteY3" fmla="*/ 582706 h 927194"/>
              <a:gd name="connsiteX4" fmla="*/ 0 w 12209929"/>
              <a:gd name="connsiteY4" fmla="*/ 927194 h 927194"/>
              <a:gd name="connsiteX5" fmla="*/ 0 w 12209929"/>
              <a:gd name="connsiteY5" fmla="*/ 0 h 927194"/>
              <a:gd name="connsiteX0" fmla="*/ 0 w 12192000"/>
              <a:gd name="connsiteY0" fmla="*/ 0 h 963052"/>
              <a:gd name="connsiteX1" fmla="*/ 12192000 w 12192000"/>
              <a:gd name="connsiteY1" fmla="*/ 0 h 963052"/>
              <a:gd name="connsiteX2" fmla="*/ 12183035 w 12192000"/>
              <a:gd name="connsiteY2" fmla="*/ 963052 h 963052"/>
              <a:gd name="connsiteX3" fmla="*/ 4975412 w 12192000"/>
              <a:gd name="connsiteY3" fmla="*/ 582706 h 963052"/>
              <a:gd name="connsiteX4" fmla="*/ 0 w 12192000"/>
              <a:gd name="connsiteY4" fmla="*/ 927194 h 963052"/>
              <a:gd name="connsiteX5" fmla="*/ 0 w 12192000"/>
              <a:gd name="connsiteY5" fmla="*/ 0 h 963052"/>
              <a:gd name="connsiteX0" fmla="*/ 0 w 12192000"/>
              <a:gd name="connsiteY0" fmla="*/ 0 h 1084729"/>
              <a:gd name="connsiteX1" fmla="*/ 12192000 w 12192000"/>
              <a:gd name="connsiteY1" fmla="*/ 0 h 1084729"/>
              <a:gd name="connsiteX2" fmla="*/ 12183035 w 12192000"/>
              <a:gd name="connsiteY2" fmla="*/ 963052 h 1084729"/>
              <a:gd name="connsiteX3" fmla="*/ 4823012 w 12192000"/>
              <a:gd name="connsiteY3" fmla="*/ 1084729 h 1084729"/>
              <a:gd name="connsiteX4" fmla="*/ 0 w 12192000"/>
              <a:gd name="connsiteY4" fmla="*/ 927194 h 1084729"/>
              <a:gd name="connsiteX5" fmla="*/ 0 w 12192000"/>
              <a:gd name="connsiteY5" fmla="*/ 0 h 1084729"/>
              <a:gd name="connsiteX0" fmla="*/ 0 w 12192000"/>
              <a:gd name="connsiteY0" fmla="*/ 0 h 1106489"/>
              <a:gd name="connsiteX1" fmla="*/ 12192000 w 12192000"/>
              <a:gd name="connsiteY1" fmla="*/ 0 h 1106489"/>
              <a:gd name="connsiteX2" fmla="*/ 12183035 w 12192000"/>
              <a:gd name="connsiteY2" fmla="*/ 963052 h 1106489"/>
              <a:gd name="connsiteX3" fmla="*/ 4823012 w 12192000"/>
              <a:gd name="connsiteY3" fmla="*/ 1084729 h 1106489"/>
              <a:gd name="connsiteX4" fmla="*/ 8965 w 12192000"/>
              <a:gd name="connsiteY4" fmla="*/ 1106489 h 1106489"/>
              <a:gd name="connsiteX5" fmla="*/ 0 w 12192000"/>
              <a:gd name="connsiteY5" fmla="*/ 0 h 1106489"/>
              <a:gd name="connsiteX0" fmla="*/ 862 w 12192862"/>
              <a:gd name="connsiteY0" fmla="*/ 0 h 1267853"/>
              <a:gd name="connsiteX1" fmla="*/ 12192862 w 12192862"/>
              <a:gd name="connsiteY1" fmla="*/ 0 h 1267853"/>
              <a:gd name="connsiteX2" fmla="*/ 12183897 w 12192862"/>
              <a:gd name="connsiteY2" fmla="*/ 963052 h 1267853"/>
              <a:gd name="connsiteX3" fmla="*/ 4823874 w 12192862"/>
              <a:gd name="connsiteY3" fmla="*/ 1084729 h 1267853"/>
              <a:gd name="connsiteX4" fmla="*/ 862 w 12192862"/>
              <a:gd name="connsiteY4" fmla="*/ 1267853 h 1267853"/>
              <a:gd name="connsiteX5" fmla="*/ 862 w 12192862"/>
              <a:gd name="connsiteY5" fmla="*/ 0 h 1267853"/>
              <a:gd name="connsiteX0" fmla="*/ 862 w 12193724"/>
              <a:gd name="connsiteY0" fmla="*/ 0 h 1267853"/>
              <a:gd name="connsiteX1" fmla="*/ 12192862 w 12193724"/>
              <a:gd name="connsiteY1" fmla="*/ 0 h 1267853"/>
              <a:gd name="connsiteX2" fmla="*/ 12192862 w 12193724"/>
              <a:gd name="connsiteY2" fmla="*/ 1249923 h 1267853"/>
              <a:gd name="connsiteX3" fmla="*/ 4823874 w 12193724"/>
              <a:gd name="connsiteY3" fmla="*/ 1084729 h 1267853"/>
              <a:gd name="connsiteX4" fmla="*/ 862 w 12193724"/>
              <a:gd name="connsiteY4" fmla="*/ 1267853 h 1267853"/>
              <a:gd name="connsiteX5" fmla="*/ 862 w 12193724"/>
              <a:gd name="connsiteY5" fmla="*/ 0 h 1267853"/>
              <a:gd name="connsiteX0" fmla="*/ 862 w 12193724"/>
              <a:gd name="connsiteY0" fmla="*/ 0 h 1265277"/>
              <a:gd name="connsiteX1" fmla="*/ 12192862 w 12193724"/>
              <a:gd name="connsiteY1" fmla="*/ 0 h 1265277"/>
              <a:gd name="connsiteX2" fmla="*/ 12192862 w 12193724"/>
              <a:gd name="connsiteY2" fmla="*/ 1249923 h 1265277"/>
              <a:gd name="connsiteX3" fmla="*/ 4823874 w 12193724"/>
              <a:gd name="connsiteY3" fmla="*/ 1084729 h 1265277"/>
              <a:gd name="connsiteX4" fmla="*/ 862 w 12193724"/>
              <a:gd name="connsiteY4" fmla="*/ 1265277 h 1265277"/>
              <a:gd name="connsiteX5" fmla="*/ 862 w 12193724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4828677 w 12198527"/>
              <a:gd name="connsiteY3" fmla="*/ 1084729 h 1265277"/>
              <a:gd name="connsiteX4" fmla="*/ 514 w 12198527"/>
              <a:gd name="connsiteY4" fmla="*/ 1265277 h 1265277"/>
              <a:gd name="connsiteX5" fmla="*/ 5665 w 12198527"/>
              <a:gd name="connsiteY5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4828677 w 12198527"/>
              <a:gd name="connsiteY4" fmla="*/ 1084729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950136 w 12198527"/>
              <a:gd name="connsiteY4" fmla="*/ 358588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087784 w 12198527"/>
              <a:gd name="connsiteY3" fmla="*/ 1129553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7132608 w 12198527"/>
              <a:gd name="connsiteY3" fmla="*/ 726141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896470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59384 w 12198527"/>
              <a:gd name="connsiteY3" fmla="*/ 1120588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249923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13011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  <a:gd name="connsiteX0" fmla="*/ 5665 w 12198527"/>
              <a:gd name="connsiteY0" fmla="*/ 0 h 1265277"/>
              <a:gd name="connsiteX1" fmla="*/ 12197665 w 12198527"/>
              <a:gd name="connsiteY1" fmla="*/ 0 h 1265277"/>
              <a:gd name="connsiteX2" fmla="*/ 12197665 w 12198527"/>
              <a:gd name="connsiteY2" fmla="*/ 1169241 h 1265277"/>
              <a:gd name="connsiteX3" fmla="*/ 8423526 w 12198527"/>
              <a:gd name="connsiteY3" fmla="*/ 1210235 h 1265277"/>
              <a:gd name="connsiteX4" fmla="*/ 3770842 w 12198527"/>
              <a:gd name="connsiteY4" fmla="*/ 1067332 h 1265277"/>
              <a:gd name="connsiteX5" fmla="*/ 514 w 12198527"/>
              <a:gd name="connsiteY5" fmla="*/ 1265277 h 1265277"/>
              <a:gd name="connsiteX6" fmla="*/ 5665 w 12198527"/>
              <a:gd name="connsiteY6" fmla="*/ 0 h 12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527" h="1265277">
                <a:moveTo>
                  <a:pt x="5665" y="0"/>
                </a:moveTo>
                <a:lnTo>
                  <a:pt x="12197665" y="0"/>
                </a:lnTo>
                <a:cubicBezTo>
                  <a:pt x="12194677" y="321017"/>
                  <a:pt x="12200653" y="848224"/>
                  <a:pt x="12197665" y="1169241"/>
                </a:cubicBezTo>
                <a:lnTo>
                  <a:pt x="8423526" y="1210235"/>
                </a:lnTo>
                <a:lnTo>
                  <a:pt x="3770842" y="1067332"/>
                </a:lnTo>
                <a:cubicBezTo>
                  <a:pt x="2514066" y="1151421"/>
                  <a:pt x="1257290" y="1181188"/>
                  <a:pt x="514" y="1265277"/>
                </a:cubicBezTo>
                <a:cubicBezTo>
                  <a:pt x="-2474" y="896447"/>
                  <a:pt x="8653" y="368830"/>
                  <a:pt x="5665" y="0"/>
                </a:cubicBezTo>
                <a:close/>
              </a:path>
            </a:pathLst>
          </a:custGeom>
          <a:solidFill>
            <a:srgbClr val="11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4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65B851-79C3-A3B5-5D45-54219A4EA8F7}"/>
              </a:ext>
            </a:extLst>
          </p:cNvPr>
          <p:cNvSpPr txBox="1"/>
          <p:nvPr userDrawn="1"/>
        </p:nvSpPr>
        <p:spPr>
          <a:xfrm>
            <a:off x="483081" y="7115609"/>
            <a:ext cx="7355994" cy="366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503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82" dirty="0">
              <a:solidFill>
                <a:schemeClr val="tx1"/>
              </a:solidFill>
            </a:endParaRPr>
          </a:p>
          <a:p>
            <a:pPr marL="0" marR="0" lvl="0" indent="0" algn="l" defTabSz="503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82" dirty="0">
                <a:solidFill>
                  <a:schemeClr val="tx1"/>
                </a:solidFill>
              </a:rPr>
              <a:t>© Ernst Klett Verlag GmbH, Stuttgart 2025 | Alle Rechte vorbehalten. | www.klett.de | www.zebrafanclub.de          </a:t>
            </a:r>
            <a:r>
              <a:rPr lang="en-US" sz="882" dirty="0">
                <a:solidFill>
                  <a:schemeClr val="tx1"/>
                </a:solidFill>
              </a:rPr>
              <a:t>Autor: Christian Junklewitz, Bad </a:t>
            </a:r>
            <a:r>
              <a:rPr lang="en-US" sz="882" dirty="0" err="1">
                <a:solidFill>
                  <a:schemeClr val="tx1"/>
                </a:solidFill>
              </a:rPr>
              <a:t>Driburg</a:t>
            </a:r>
            <a:br>
              <a:rPr lang="de-DE" sz="882" dirty="0">
                <a:solidFill>
                  <a:schemeClr val="tx1"/>
                </a:solidFill>
              </a:rPr>
            </a:br>
            <a:r>
              <a:rPr lang="de-DE" sz="882" dirty="0">
                <a:solidFill>
                  <a:schemeClr val="tx1"/>
                </a:solidFill>
              </a:rPr>
              <a:t> </a:t>
            </a:r>
            <a:br>
              <a:rPr lang="de-DE" sz="882" dirty="0">
                <a:solidFill>
                  <a:schemeClr val="tx1"/>
                </a:solidFill>
              </a:rPr>
            </a:br>
            <a:endParaRPr lang="de-DE" sz="882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4C7405-31FC-F907-4C6E-C444917148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32" y="-13064"/>
            <a:ext cx="1080000" cy="5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51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9FCF6-7A51-37BF-69FF-0CD351FCB0F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73212" y="2797175"/>
            <a:ext cx="7545388" cy="14732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Das Zebra Franz Faltbüchlein</a:t>
            </a:r>
          </a:p>
        </p:txBody>
      </p:sp>
    </p:spTree>
    <p:extLst>
      <p:ext uri="{BB962C8B-B14F-4D97-AF65-F5344CB8AC3E}">
        <p14:creationId xmlns:p14="http://schemas.microsoft.com/office/powerpoint/2010/main" val="422019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9AD9B-5440-AA9C-3FBE-772345BF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925E2D9-5A81-597E-A01A-F004B2EE6FFA}"/>
              </a:ext>
            </a:extLst>
          </p:cNvPr>
          <p:cNvGrpSpPr/>
          <p:nvPr/>
        </p:nvGrpSpPr>
        <p:grpSpPr>
          <a:xfrm>
            <a:off x="329306" y="885437"/>
            <a:ext cx="10041395" cy="5788800"/>
            <a:chOff x="329306" y="1116550"/>
            <a:chExt cx="10041395" cy="5788800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02720984-A005-3B52-2BE5-3A43351FC21A}"/>
                </a:ext>
              </a:extLst>
            </p:cNvPr>
            <p:cNvGrpSpPr/>
            <p:nvPr/>
          </p:nvGrpSpPr>
          <p:grpSpPr>
            <a:xfrm>
              <a:off x="329306" y="1116550"/>
              <a:ext cx="10041395" cy="5788800"/>
              <a:chOff x="177282" y="335902"/>
              <a:chExt cx="10038601" cy="5787779"/>
            </a:xfrm>
          </p:grpSpPr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0D378092-DAAD-6745-13D6-2DE6A7FC65B3}"/>
                  </a:ext>
                </a:extLst>
              </p:cNvPr>
              <p:cNvGrpSpPr/>
              <p:nvPr/>
            </p:nvGrpSpPr>
            <p:grpSpPr>
              <a:xfrm>
                <a:off x="512079" y="652833"/>
                <a:ext cx="9387225" cy="5359936"/>
                <a:chOff x="632151" y="652833"/>
                <a:chExt cx="9387225" cy="5359936"/>
              </a:xfrm>
            </p:grpSpPr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5891EF48-B5D4-CD3E-0F39-0328B040691C}"/>
                    </a:ext>
                  </a:extLst>
                </p:cNvPr>
                <p:cNvSpPr txBox="1"/>
                <p:nvPr/>
              </p:nvSpPr>
              <p:spPr>
                <a:xfrm>
                  <a:off x="2918361" y="3285864"/>
                  <a:ext cx="2340512" cy="363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764" dirty="0">
                      <a:latin typeface="Comic Sans MS" panose="030F0702030302020204" pitchFamily="66" charset="0"/>
                    </a:rPr>
                    <a:t>Mein Franz Büchlein</a:t>
                  </a:r>
                </a:p>
              </p:txBody>
            </p:sp>
            <p:grpSp>
              <p:nvGrpSpPr>
                <p:cNvPr id="44" name="Gruppieren 43">
                  <a:extLst>
                    <a:ext uri="{FF2B5EF4-FFF2-40B4-BE49-F238E27FC236}">
                      <a16:creationId xmlns:a16="http://schemas.microsoft.com/office/drawing/2014/main" id="{AA4F0F42-182C-E514-6044-23BEAD65D503}"/>
                    </a:ext>
                  </a:extLst>
                </p:cNvPr>
                <p:cNvGrpSpPr/>
                <p:nvPr/>
              </p:nvGrpSpPr>
              <p:grpSpPr>
                <a:xfrm>
                  <a:off x="8045474" y="652833"/>
                  <a:ext cx="1973902" cy="5055387"/>
                  <a:chOff x="8045474" y="652833"/>
                  <a:chExt cx="1973902" cy="5055387"/>
                </a:xfrm>
              </p:grpSpPr>
              <p:grpSp>
                <p:nvGrpSpPr>
                  <p:cNvPr id="42" name="Gruppieren 41">
                    <a:extLst>
                      <a:ext uri="{FF2B5EF4-FFF2-40B4-BE49-F238E27FC236}">
                        <a16:creationId xmlns:a16="http://schemas.microsoft.com/office/drawing/2014/main" id="{6F8AB475-FD65-CEFF-C34D-6D5EE94A6CA8}"/>
                      </a:ext>
                    </a:extLst>
                  </p:cNvPr>
                  <p:cNvGrpSpPr/>
                  <p:nvPr/>
                </p:nvGrpSpPr>
                <p:grpSpPr>
                  <a:xfrm>
                    <a:off x="8045474" y="3411941"/>
                    <a:ext cx="1638000" cy="2296279"/>
                    <a:chOff x="8045474" y="3323713"/>
                    <a:chExt cx="1638000" cy="2296279"/>
                  </a:xfrm>
                </p:grpSpPr>
                <p:pic>
                  <p:nvPicPr>
                    <p:cNvPr id="7" name="Grafik 6">
                      <a:extLst>
                        <a:ext uri="{FF2B5EF4-FFF2-40B4-BE49-F238E27FC236}">
                          <a16:creationId xmlns:a16="http://schemas.microsoft.com/office/drawing/2014/main" id="{DEB29D33-9C12-05EA-389A-E0520BF68C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59781" y="4609676"/>
                      <a:ext cx="840584" cy="10103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Ovale Legende 16">
                      <a:extLst>
                        <a:ext uri="{FF2B5EF4-FFF2-40B4-BE49-F238E27FC236}">
                          <a16:creationId xmlns:a16="http://schemas.microsoft.com/office/drawing/2014/main" id="{0C1FC142-3F08-A1F7-4C14-75143BDAD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5474" y="3323713"/>
                      <a:ext cx="1638000" cy="1036800"/>
                    </a:xfrm>
                    <a:prstGeom prst="wedgeEllipseCallout">
                      <a:avLst>
                        <a:gd name="adj1" fmla="val -8028"/>
                        <a:gd name="adj2" fmla="val 65235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  <p:grpSp>
                <p:nvGrpSpPr>
                  <p:cNvPr id="37" name="Gruppieren 36">
                    <a:extLst>
                      <a:ext uri="{FF2B5EF4-FFF2-40B4-BE49-F238E27FC236}">
                        <a16:creationId xmlns:a16="http://schemas.microsoft.com/office/drawing/2014/main" id="{708ECAB2-C7A4-E722-E894-2B84B0AD9F8A}"/>
                      </a:ext>
                    </a:extLst>
                  </p:cNvPr>
                  <p:cNvGrpSpPr/>
                  <p:nvPr/>
                </p:nvGrpSpPr>
                <p:grpSpPr>
                  <a:xfrm>
                    <a:off x="8381376" y="652833"/>
                    <a:ext cx="1638000" cy="2208123"/>
                    <a:chOff x="8381376" y="652833"/>
                    <a:chExt cx="1638000" cy="2208123"/>
                  </a:xfrm>
                </p:grpSpPr>
                <p:pic>
                  <p:nvPicPr>
                    <p:cNvPr id="8" name="Grafik 7">
                      <a:extLst>
                        <a:ext uri="{FF2B5EF4-FFF2-40B4-BE49-F238E27FC236}">
                          <a16:creationId xmlns:a16="http://schemas.microsoft.com/office/drawing/2014/main" id="{5E8119B2-6BF7-1CBC-F733-792BC5F58B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8381376" y="652833"/>
                      <a:ext cx="1415226" cy="106142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Ovale Legende 17">
                      <a:extLst>
                        <a:ext uri="{FF2B5EF4-FFF2-40B4-BE49-F238E27FC236}">
                          <a16:creationId xmlns:a16="http://schemas.microsoft.com/office/drawing/2014/main" id="{24ACCC3D-E4AA-9707-5F9C-9739552084B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381376" y="1824156"/>
                      <a:ext cx="1638000" cy="1036800"/>
                    </a:xfrm>
                    <a:prstGeom prst="wedgeEllipseCallout">
                      <a:avLst>
                        <a:gd name="adj1" fmla="val 6851"/>
                        <a:gd name="adj2" fmla="val 66634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9E7CF558-01A6-5C64-908F-BE9B772C6383}"/>
                    </a:ext>
                  </a:extLst>
                </p:cNvPr>
                <p:cNvGrpSpPr/>
                <p:nvPr/>
              </p:nvGrpSpPr>
              <p:grpSpPr>
                <a:xfrm>
                  <a:off x="5784322" y="652833"/>
                  <a:ext cx="1675322" cy="5097172"/>
                  <a:chOff x="5546308" y="652833"/>
                  <a:chExt cx="1675322" cy="5097172"/>
                </a:xfrm>
              </p:grpSpPr>
              <p:grpSp>
                <p:nvGrpSpPr>
                  <p:cNvPr id="40" name="Gruppieren 39">
                    <a:extLst>
                      <a:ext uri="{FF2B5EF4-FFF2-40B4-BE49-F238E27FC236}">
                        <a16:creationId xmlns:a16="http://schemas.microsoft.com/office/drawing/2014/main" id="{E41555F5-0552-FC20-24C0-9CE46765C74B}"/>
                      </a:ext>
                    </a:extLst>
                  </p:cNvPr>
                  <p:cNvGrpSpPr/>
                  <p:nvPr/>
                </p:nvGrpSpPr>
                <p:grpSpPr>
                  <a:xfrm>
                    <a:off x="5583630" y="3411941"/>
                    <a:ext cx="1638000" cy="2338064"/>
                    <a:chOff x="5679044" y="3199510"/>
                    <a:chExt cx="1638000" cy="2338064"/>
                  </a:xfrm>
                </p:grpSpPr>
                <p:pic>
                  <p:nvPicPr>
                    <p:cNvPr id="6" name="Grafik 5">
                      <a:extLst>
                        <a:ext uri="{FF2B5EF4-FFF2-40B4-BE49-F238E27FC236}">
                          <a16:creationId xmlns:a16="http://schemas.microsoft.com/office/drawing/2014/main" id="{853E6A97-5283-12FA-2E77-582E29C1E1B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54767" y="4518095"/>
                      <a:ext cx="766082" cy="1019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Ovale Legende 15">
                      <a:extLst>
                        <a:ext uri="{FF2B5EF4-FFF2-40B4-BE49-F238E27FC236}">
                          <a16:creationId xmlns:a16="http://schemas.microsoft.com/office/drawing/2014/main" id="{2AF457E5-D154-564A-20BA-6FB35E4FE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044" y="3199510"/>
                      <a:ext cx="1638000" cy="1036800"/>
                    </a:xfrm>
                    <a:prstGeom prst="wedgeEllipseCallout">
                      <a:avLst>
                        <a:gd name="adj1" fmla="val -4664"/>
                        <a:gd name="adj2" fmla="val 68314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  <p:grpSp>
                <p:nvGrpSpPr>
                  <p:cNvPr id="35" name="Gruppieren 34">
                    <a:extLst>
                      <a:ext uri="{FF2B5EF4-FFF2-40B4-BE49-F238E27FC236}">
                        <a16:creationId xmlns:a16="http://schemas.microsoft.com/office/drawing/2014/main" id="{636F4B2A-8333-2EEC-ACA3-32DB3996F492}"/>
                      </a:ext>
                    </a:extLst>
                  </p:cNvPr>
                  <p:cNvGrpSpPr/>
                  <p:nvPr/>
                </p:nvGrpSpPr>
                <p:grpSpPr>
                  <a:xfrm>
                    <a:off x="5546308" y="652833"/>
                    <a:ext cx="1638000" cy="2208123"/>
                    <a:chOff x="5778968" y="652833"/>
                    <a:chExt cx="1638000" cy="2208123"/>
                  </a:xfrm>
                </p:grpSpPr>
                <p:pic>
                  <p:nvPicPr>
                    <p:cNvPr id="12" name="Grafik 11">
                      <a:extLst>
                        <a:ext uri="{FF2B5EF4-FFF2-40B4-BE49-F238E27FC236}">
                          <a16:creationId xmlns:a16="http://schemas.microsoft.com/office/drawing/2014/main" id="{2D8DEF11-859E-5BB0-A49A-83250A79D5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024938" y="652833"/>
                      <a:ext cx="845725" cy="111026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Ovale Legende 18">
                      <a:extLst>
                        <a:ext uri="{FF2B5EF4-FFF2-40B4-BE49-F238E27FC236}">
                          <a16:creationId xmlns:a16="http://schemas.microsoft.com/office/drawing/2014/main" id="{8EA88309-4462-1141-8E07-863960636BB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78968" y="1824156"/>
                      <a:ext cx="1638000" cy="1036800"/>
                    </a:xfrm>
                    <a:prstGeom prst="wedgeEllipseCallout">
                      <a:avLst>
                        <a:gd name="adj1" fmla="val 13497"/>
                        <a:gd name="adj2" fmla="val 62701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5DE8647C-DCF1-2A12-9A8C-E2841BB194DA}"/>
                    </a:ext>
                  </a:extLst>
                </p:cNvPr>
                <p:cNvGrpSpPr/>
                <p:nvPr/>
              </p:nvGrpSpPr>
              <p:grpSpPr>
                <a:xfrm>
                  <a:off x="2827985" y="652833"/>
                  <a:ext cx="2351846" cy="5359936"/>
                  <a:chOff x="2830244" y="652833"/>
                  <a:chExt cx="2351846" cy="5359936"/>
                </a:xfrm>
              </p:grpSpPr>
              <p:grpSp>
                <p:nvGrpSpPr>
                  <p:cNvPr id="43" name="Gruppieren 42">
                    <a:extLst>
                      <a:ext uri="{FF2B5EF4-FFF2-40B4-BE49-F238E27FC236}">
                        <a16:creationId xmlns:a16="http://schemas.microsoft.com/office/drawing/2014/main" id="{D4EFA62D-35EC-266D-60AD-42AE1AA189E7}"/>
                      </a:ext>
                    </a:extLst>
                  </p:cNvPr>
                  <p:cNvGrpSpPr/>
                  <p:nvPr/>
                </p:nvGrpSpPr>
                <p:grpSpPr>
                  <a:xfrm>
                    <a:off x="2830244" y="4718390"/>
                    <a:ext cx="2351846" cy="1294379"/>
                    <a:chOff x="2829748" y="4603958"/>
                    <a:chExt cx="2351846" cy="1294379"/>
                  </a:xfrm>
                </p:grpSpPr>
                <p:sp>
                  <p:nvSpPr>
                    <p:cNvPr id="5" name="Textfeld 4">
                      <a:extLst>
                        <a:ext uri="{FF2B5EF4-FFF2-40B4-BE49-F238E27FC236}">
                          <a16:creationId xmlns:a16="http://schemas.microsoft.com/office/drawing/2014/main" id="{B31EE0C4-14E3-47D6-4726-C361FA5EAE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9748" y="5537575"/>
                      <a:ext cx="2351846" cy="3607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984" dirty="0">
                          <a:latin typeface="Comic Sans MS" panose="030F0702030302020204" pitchFamily="66" charset="0"/>
                        </a:rPr>
                        <a:t>Name:</a:t>
                      </a:r>
                    </a:p>
                  </p:txBody>
                </p:sp>
                <p:pic>
                  <p:nvPicPr>
                    <p:cNvPr id="3" name="Grafik 2">
                      <a:extLst>
                        <a:ext uri="{FF2B5EF4-FFF2-40B4-BE49-F238E27FC236}">
                          <a16:creationId xmlns:a16="http://schemas.microsoft.com/office/drawing/2014/main" id="{0F38BEA7-735A-370C-D21A-16A50C36A1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46271" y="4603958"/>
                      <a:ext cx="948246" cy="79209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Gruppieren 35">
                    <a:extLst>
                      <a:ext uri="{FF2B5EF4-FFF2-40B4-BE49-F238E27FC236}">
                        <a16:creationId xmlns:a16="http://schemas.microsoft.com/office/drawing/2014/main" id="{F75BD805-6E61-45D1-7571-7107F4E60499}"/>
                      </a:ext>
                    </a:extLst>
                  </p:cNvPr>
                  <p:cNvGrpSpPr/>
                  <p:nvPr/>
                </p:nvGrpSpPr>
                <p:grpSpPr>
                  <a:xfrm>
                    <a:off x="3215291" y="652833"/>
                    <a:ext cx="1637804" cy="2188043"/>
                    <a:chOff x="3432960" y="652833"/>
                    <a:chExt cx="1637804" cy="2188043"/>
                  </a:xfrm>
                </p:grpSpPr>
                <p:pic>
                  <p:nvPicPr>
                    <p:cNvPr id="9" name="Grafik 8">
                      <a:extLst>
                        <a:ext uri="{FF2B5EF4-FFF2-40B4-BE49-F238E27FC236}">
                          <a16:creationId xmlns:a16="http://schemas.microsoft.com/office/drawing/2014/main" id="{F3CAFB20-DBAA-3580-41C5-292CC077B0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3558280" y="652833"/>
                      <a:ext cx="1129365" cy="10133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Ovale Legende 19">
                      <a:extLst>
                        <a:ext uri="{FF2B5EF4-FFF2-40B4-BE49-F238E27FC236}">
                          <a16:creationId xmlns:a16="http://schemas.microsoft.com/office/drawing/2014/main" id="{CCEA442E-B663-C033-5EE9-5CD345312CD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432960" y="1803899"/>
                      <a:ext cx="1637804" cy="1036977"/>
                    </a:xfrm>
                    <a:prstGeom prst="wedgeEllipseCallout">
                      <a:avLst>
                        <a:gd name="adj1" fmla="val 7461"/>
                        <a:gd name="adj2" fmla="val 68767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  <p:grpSp>
              <p:nvGrpSpPr>
                <p:cNvPr id="46" name="Gruppieren 45">
                  <a:extLst>
                    <a:ext uri="{FF2B5EF4-FFF2-40B4-BE49-F238E27FC236}">
                      <a16:creationId xmlns:a16="http://schemas.microsoft.com/office/drawing/2014/main" id="{5C39A637-AAC9-03E4-3A41-110318D8159D}"/>
                    </a:ext>
                  </a:extLst>
                </p:cNvPr>
                <p:cNvGrpSpPr/>
                <p:nvPr/>
              </p:nvGrpSpPr>
              <p:grpSpPr>
                <a:xfrm>
                  <a:off x="632151" y="652833"/>
                  <a:ext cx="1927249" cy="4972969"/>
                  <a:chOff x="632151" y="652833"/>
                  <a:chExt cx="1927249" cy="4972969"/>
                </a:xfrm>
              </p:grpSpPr>
              <p:grpSp>
                <p:nvGrpSpPr>
                  <p:cNvPr id="41" name="Gruppieren 40">
                    <a:extLst>
                      <a:ext uri="{FF2B5EF4-FFF2-40B4-BE49-F238E27FC236}">
                        <a16:creationId xmlns:a16="http://schemas.microsoft.com/office/drawing/2014/main" id="{6AA58B55-447E-719C-A560-2F60AFDF8E53}"/>
                      </a:ext>
                    </a:extLst>
                  </p:cNvPr>
                  <p:cNvGrpSpPr/>
                  <p:nvPr/>
                </p:nvGrpSpPr>
                <p:grpSpPr>
                  <a:xfrm>
                    <a:off x="921400" y="3411941"/>
                    <a:ext cx="1638000" cy="2213861"/>
                    <a:chOff x="924788" y="3323713"/>
                    <a:chExt cx="1638000" cy="2213861"/>
                  </a:xfrm>
                </p:grpSpPr>
                <p:pic>
                  <p:nvPicPr>
                    <p:cNvPr id="11" name="Grafik 10">
                      <a:extLst>
                        <a:ext uri="{FF2B5EF4-FFF2-40B4-BE49-F238E27FC236}">
                          <a16:creationId xmlns:a16="http://schemas.microsoft.com/office/drawing/2014/main" id="{0895F7A3-1256-9511-D6BA-CADEC936A9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2122" y="4783438"/>
                      <a:ext cx="1336877" cy="75413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Ovale Legende 12">
                      <a:extLst>
                        <a:ext uri="{FF2B5EF4-FFF2-40B4-BE49-F238E27FC236}">
                          <a16:creationId xmlns:a16="http://schemas.microsoft.com/office/drawing/2014/main" id="{44398908-2FDC-4445-1ACC-DDF17D81F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4788" y="3323713"/>
                      <a:ext cx="1638000" cy="1036800"/>
                    </a:xfrm>
                    <a:prstGeom prst="wedgeEllipseCallout">
                      <a:avLst>
                        <a:gd name="adj1" fmla="val -15658"/>
                        <a:gd name="adj2" fmla="val 7274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  <p:grpSp>
                <p:nvGrpSpPr>
                  <p:cNvPr id="38" name="Gruppieren 37">
                    <a:extLst>
                      <a:ext uri="{FF2B5EF4-FFF2-40B4-BE49-F238E27FC236}">
                        <a16:creationId xmlns:a16="http://schemas.microsoft.com/office/drawing/2014/main" id="{C76F7B45-2F68-BD8C-4490-0F66F948F01E}"/>
                      </a:ext>
                    </a:extLst>
                  </p:cNvPr>
                  <p:cNvGrpSpPr/>
                  <p:nvPr/>
                </p:nvGrpSpPr>
                <p:grpSpPr>
                  <a:xfrm>
                    <a:off x="632151" y="652833"/>
                    <a:ext cx="1638000" cy="2208123"/>
                    <a:chOff x="632151" y="652833"/>
                    <a:chExt cx="1638000" cy="2208123"/>
                  </a:xfrm>
                </p:grpSpPr>
                <p:pic>
                  <p:nvPicPr>
                    <p:cNvPr id="10" name="Grafik 9">
                      <a:extLst>
                        <a:ext uri="{FF2B5EF4-FFF2-40B4-BE49-F238E27FC236}">
                          <a16:creationId xmlns:a16="http://schemas.microsoft.com/office/drawing/2014/main" id="{A2EFD6AC-6435-4B30-78C4-86227C0D68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919498" y="652833"/>
                      <a:ext cx="780284" cy="9614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" name="Ovale Legende 20">
                      <a:extLst>
                        <a:ext uri="{FF2B5EF4-FFF2-40B4-BE49-F238E27FC236}">
                          <a16:creationId xmlns:a16="http://schemas.microsoft.com/office/drawing/2014/main" id="{78EBD4E4-B87C-F0C6-22A7-02EF28907DC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32151" y="1824156"/>
                      <a:ext cx="1638000" cy="1036800"/>
                    </a:xfrm>
                    <a:prstGeom prst="wedgeEllipseCallout">
                      <a:avLst>
                        <a:gd name="adj1" fmla="val 7461"/>
                        <a:gd name="adj2" fmla="val 68767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</p:grp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F775802E-8695-D8D8-E885-8328C7FE3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1924" y="5946691"/>
                <a:ext cx="1421593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A1E0F86C-A809-D74E-FF43-504BB75A4008}"/>
                  </a:ext>
                </a:extLst>
              </p:cNvPr>
              <p:cNvGrpSpPr/>
              <p:nvPr/>
            </p:nvGrpSpPr>
            <p:grpSpPr>
              <a:xfrm>
                <a:off x="177282" y="335902"/>
                <a:ext cx="10030408" cy="5787779"/>
                <a:chOff x="177282" y="335902"/>
                <a:chExt cx="10030408" cy="5787779"/>
              </a:xfrm>
            </p:grpSpPr>
            <p:grpSp>
              <p:nvGrpSpPr>
                <p:cNvPr id="60" name="Gruppieren 59">
                  <a:extLst>
                    <a:ext uri="{FF2B5EF4-FFF2-40B4-BE49-F238E27FC236}">
                      <a16:creationId xmlns:a16="http://schemas.microsoft.com/office/drawing/2014/main" id="{50FC01A3-DB7C-0A35-21BC-3D74BA3C67B6}"/>
                    </a:ext>
                  </a:extLst>
                </p:cNvPr>
                <p:cNvGrpSpPr/>
                <p:nvPr/>
              </p:nvGrpSpPr>
              <p:grpSpPr>
                <a:xfrm>
                  <a:off x="177282" y="335902"/>
                  <a:ext cx="10030408" cy="5787779"/>
                  <a:chOff x="177282" y="335902"/>
                  <a:chExt cx="10030408" cy="5787779"/>
                </a:xfrm>
              </p:grpSpPr>
              <p:sp>
                <p:nvSpPr>
                  <p:cNvPr id="50" name="Rechteck 49">
                    <a:extLst>
                      <a:ext uri="{FF2B5EF4-FFF2-40B4-BE49-F238E27FC236}">
                        <a16:creationId xmlns:a16="http://schemas.microsoft.com/office/drawing/2014/main" id="{6D895B69-3250-09F1-7684-CC3158D9EF89}"/>
                      </a:ext>
                    </a:extLst>
                  </p:cNvPr>
                  <p:cNvSpPr/>
                  <p:nvPr/>
                </p:nvSpPr>
                <p:spPr>
                  <a:xfrm>
                    <a:off x="177282" y="335902"/>
                    <a:ext cx="10030408" cy="5784980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84"/>
                  </a:p>
                </p:txBody>
              </p: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1F288DF9-8F5E-08CC-2930-3D7D65298EE4}"/>
                      </a:ext>
                    </a:extLst>
                  </p:cNvPr>
                  <p:cNvCxnSpPr/>
                  <p:nvPr/>
                </p:nvCxnSpPr>
                <p:spPr>
                  <a:xfrm>
                    <a:off x="2692660" y="335902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>
                    <a:extLst>
                      <a:ext uri="{FF2B5EF4-FFF2-40B4-BE49-F238E27FC236}">
                        <a16:creationId xmlns:a16="http://schemas.microsoft.com/office/drawing/2014/main" id="{F4F2132A-1FA0-0A26-8633-2EDE921BAA27}"/>
                      </a:ext>
                    </a:extLst>
                  </p:cNvPr>
                  <p:cNvCxnSpPr/>
                  <p:nvPr/>
                </p:nvCxnSpPr>
                <p:spPr>
                  <a:xfrm>
                    <a:off x="5195596" y="338701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r Verbinder 53">
                    <a:extLst>
                      <a:ext uri="{FF2B5EF4-FFF2-40B4-BE49-F238E27FC236}">
                        <a16:creationId xmlns:a16="http://schemas.microsoft.com/office/drawing/2014/main" id="{09D6DFAE-7EFD-1DB3-44A0-CAA8D8339B9A}"/>
                      </a:ext>
                    </a:extLst>
                  </p:cNvPr>
                  <p:cNvCxnSpPr/>
                  <p:nvPr/>
                </p:nvCxnSpPr>
                <p:spPr>
                  <a:xfrm>
                    <a:off x="7698532" y="335902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Gerader Verbinder 55">
                  <a:extLst>
                    <a:ext uri="{FF2B5EF4-FFF2-40B4-BE49-F238E27FC236}">
                      <a16:creationId xmlns:a16="http://schemas.microsoft.com/office/drawing/2014/main" id="{8E77082F-B537-1040-1C64-51DB734796A5}"/>
                    </a:ext>
                  </a:extLst>
                </p:cNvPr>
                <p:cNvCxnSpPr>
                  <a:stCxn id="50" idx="1"/>
                  <a:endCxn id="50" idx="3"/>
                </p:cNvCxnSpPr>
                <p:nvPr/>
              </p:nvCxnSpPr>
              <p:spPr>
                <a:xfrm>
                  <a:off x="177282" y="3228392"/>
                  <a:ext cx="1003040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0D126816-439B-537F-65E6-C851737E9C81}"/>
                  </a:ext>
                </a:extLst>
              </p:cNvPr>
              <p:cNvSpPr txBox="1"/>
              <p:nvPr/>
            </p:nvSpPr>
            <p:spPr>
              <a:xfrm rot="16200000">
                <a:off x="1442327" y="4867071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0C01CA29-62B1-A77D-AB99-39021FFF9F0E}"/>
                  </a:ext>
                </a:extLst>
              </p:cNvPr>
              <p:cNvSpPr txBox="1"/>
              <p:nvPr/>
            </p:nvSpPr>
            <p:spPr>
              <a:xfrm rot="16200000">
                <a:off x="3946958" y="4853000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FAC0AB1C-991C-FF1E-C753-8E5BB7E44453}"/>
                  </a:ext>
                </a:extLst>
              </p:cNvPr>
              <p:cNvSpPr txBox="1"/>
              <p:nvPr/>
            </p:nvSpPr>
            <p:spPr>
              <a:xfrm rot="16200000">
                <a:off x="6451216" y="486836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62A8ED38-5C1E-0950-F761-86F9ACE03FCE}"/>
                  </a:ext>
                </a:extLst>
              </p:cNvPr>
              <p:cNvSpPr txBox="1"/>
              <p:nvPr/>
            </p:nvSpPr>
            <p:spPr>
              <a:xfrm rot="16200000">
                <a:off x="8961329" y="486513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81256825-DAB1-64F2-72E5-942C6595F801}"/>
                  </a:ext>
                </a:extLst>
              </p:cNvPr>
              <p:cNvSpPr txBox="1"/>
              <p:nvPr/>
            </p:nvSpPr>
            <p:spPr>
              <a:xfrm rot="5400000">
                <a:off x="-846009" y="1368974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7AB22373-1CF5-8DD7-5E20-76635AFEFD44}"/>
                  </a:ext>
                </a:extLst>
              </p:cNvPr>
              <p:cNvSpPr txBox="1"/>
              <p:nvPr/>
            </p:nvSpPr>
            <p:spPr>
              <a:xfrm rot="5400000">
                <a:off x="1676501" y="1375775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2F62D820-7FBC-D803-D367-88B9147A5AC5}"/>
                  </a:ext>
                </a:extLst>
              </p:cNvPr>
              <p:cNvSpPr txBox="1"/>
              <p:nvPr/>
            </p:nvSpPr>
            <p:spPr>
              <a:xfrm rot="5400000">
                <a:off x="4178255" y="137577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</a:t>
                </a: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9F54E217-5400-2285-F560-26DB14CAC0A1}"/>
                  </a:ext>
                </a:extLst>
              </p:cNvPr>
              <p:cNvSpPr txBox="1"/>
              <p:nvPr/>
            </p:nvSpPr>
            <p:spPr>
              <a:xfrm rot="5400000">
                <a:off x="6677710" y="1367597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</p:grpSp>
        <p:sp>
          <p:nvSpPr>
            <p:cNvPr id="2" name="Ovale Legende 13">
              <a:extLst>
                <a:ext uri="{FF2B5EF4-FFF2-40B4-BE49-F238E27FC236}">
                  <a16:creationId xmlns:a16="http://schemas.microsoft.com/office/drawing/2014/main" id="{B3047E82-8A9C-0206-6BB5-9BF3FD6376A3}"/>
                </a:ext>
              </a:extLst>
            </p:cNvPr>
            <p:cNvSpPr/>
            <p:nvPr/>
          </p:nvSpPr>
          <p:spPr>
            <a:xfrm rot="20977808">
              <a:off x="3772083" y="4528123"/>
              <a:ext cx="1146813" cy="727686"/>
            </a:xfrm>
            <a:prstGeom prst="wedgeEllipseCallout">
              <a:avLst>
                <a:gd name="adj1" fmla="val -41604"/>
                <a:gd name="adj2" fmla="val 6265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84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50C7CAF-5B4A-2DBC-0D73-3921626F6494}"/>
                </a:ext>
              </a:extLst>
            </p:cNvPr>
            <p:cNvSpPr txBox="1"/>
            <p:nvPr/>
          </p:nvSpPr>
          <p:spPr>
            <a:xfrm>
              <a:off x="3739487" y="4600883"/>
              <a:ext cx="1128080" cy="51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43" dirty="0">
                  <a:latin typeface="Comic Sans MS" panose="030F0702030302020204" pitchFamily="66" charset="0"/>
                </a:rPr>
                <a:t>Das ist spannend!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13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0920-0370-9592-F1FE-6B183753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FB5809-013A-A711-53D5-1D085F4305E3}"/>
              </a:ext>
            </a:extLst>
          </p:cNvPr>
          <p:cNvGrpSpPr/>
          <p:nvPr/>
        </p:nvGrpSpPr>
        <p:grpSpPr>
          <a:xfrm>
            <a:off x="329306" y="885437"/>
            <a:ext cx="10041395" cy="5788800"/>
            <a:chOff x="329306" y="1116550"/>
            <a:chExt cx="10041395" cy="5788800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3312B044-B70E-A444-AB61-B3A37650A380}"/>
                </a:ext>
              </a:extLst>
            </p:cNvPr>
            <p:cNvGrpSpPr/>
            <p:nvPr/>
          </p:nvGrpSpPr>
          <p:grpSpPr>
            <a:xfrm>
              <a:off x="329306" y="1116550"/>
              <a:ext cx="10041395" cy="5788800"/>
              <a:chOff x="177282" y="335902"/>
              <a:chExt cx="10038601" cy="5787779"/>
            </a:xfrm>
          </p:grpSpPr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1A889672-92C2-332B-0667-B713E397687A}"/>
                  </a:ext>
                </a:extLst>
              </p:cNvPr>
              <p:cNvGrpSpPr/>
              <p:nvPr/>
            </p:nvGrpSpPr>
            <p:grpSpPr>
              <a:xfrm>
                <a:off x="2707913" y="652833"/>
                <a:ext cx="7191391" cy="5359936"/>
                <a:chOff x="2827985" y="652833"/>
                <a:chExt cx="7191391" cy="5359936"/>
              </a:xfrm>
            </p:grpSpPr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4BEC1D28-44CC-867F-9849-3D3880A86BD1}"/>
                    </a:ext>
                  </a:extLst>
                </p:cNvPr>
                <p:cNvSpPr txBox="1"/>
                <p:nvPr/>
              </p:nvSpPr>
              <p:spPr>
                <a:xfrm>
                  <a:off x="2918361" y="3285864"/>
                  <a:ext cx="2340512" cy="363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764" dirty="0">
                      <a:latin typeface="Comic Sans MS" panose="030F0702030302020204" pitchFamily="66" charset="0"/>
                    </a:rPr>
                    <a:t>Mein Franz Büchlein</a:t>
                  </a:r>
                </a:p>
              </p:txBody>
            </p:sp>
            <p:grpSp>
              <p:nvGrpSpPr>
                <p:cNvPr id="44" name="Gruppieren 43">
                  <a:extLst>
                    <a:ext uri="{FF2B5EF4-FFF2-40B4-BE49-F238E27FC236}">
                      <a16:creationId xmlns:a16="http://schemas.microsoft.com/office/drawing/2014/main" id="{294B94C1-341E-CAFE-49C7-51CBC37B2325}"/>
                    </a:ext>
                  </a:extLst>
                </p:cNvPr>
                <p:cNvGrpSpPr/>
                <p:nvPr/>
              </p:nvGrpSpPr>
              <p:grpSpPr>
                <a:xfrm>
                  <a:off x="8045474" y="652833"/>
                  <a:ext cx="1973902" cy="5055387"/>
                  <a:chOff x="8045474" y="652833"/>
                  <a:chExt cx="1973902" cy="5055387"/>
                </a:xfrm>
              </p:grpSpPr>
              <p:grpSp>
                <p:nvGrpSpPr>
                  <p:cNvPr id="42" name="Gruppieren 41">
                    <a:extLst>
                      <a:ext uri="{FF2B5EF4-FFF2-40B4-BE49-F238E27FC236}">
                        <a16:creationId xmlns:a16="http://schemas.microsoft.com/office/drawing/2014/main" id="{82354C09-9227-9B90-784F-7DB2CDA36612}"/>
                      </a:ext>
                    </a:extLst>
                  </p:cNvPr>
                  <p:cNvGrpSpPr/>
                  <p:nvPr/>
                </p:nvGrpSpPr>
                <p:grpSpPr>
                  <a:xfrm>
                    <a:off x="8045474" y="3411941"/>
                    <a:ext cx="1638000" cy="2296279"/>
                    <a:chOff x="8045474" y="3323713"/>
                    <a:chExt cx="1638000" cy="2296279"/>
                  </a:xfrm>
                </p:grpSpPr>
                <p:pic>
                  <p:nvPicPr>
                    <p:cNvPr id="7" name="Grafik 6">
                      <a:extLst>
                        <a:ext uri="{FF2B5EF4-FFF2-40B4-BE49-F238E27FC236}">
                          <a16:creationId xmlns:a16="http://schemas.microsoft.com/office/drawing/2014/main" id="{08330A71-9D4F-6EEA-366A-1C4134CA09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59781" y="4609676"/>
                      <a:ext cx="840584" cy="10103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Ovale Legende 16">
                      <a:extLst>
                        <a:ext uri="{FF2B5EF4-FFF2-40B4-BE49-F238E27FC236}">
                          <a16:creationId xmlns:a16="http://schemas.microsoft.com/office/drawing/2014/main" id="{841A0C1E-E693-91A9-00BA-6783BF94D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5474" y="3323713"/>
                      <a:ext cx="1638000" cy="1036800"/>
                    </a:xfrm>
                    <a:prstGeom prst="wedgeEllipseCallout">
                      <a:avLst>
                        <a:gd name="adj1" fmla="val -8028"/>
                        <a:gd name="adj2" fmla="val 65235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  <p:grpSp>
                <p:nvGrpSpPr>
                  <p:cNvPr id="37" name="Gruppieren 36">
                    <a:extLst>
                      <a:ext uri="{FF2B5EF4-FFF2-40B4-BE49-F238E27FC236}">
                        <a16:creationId xmlns:a16="http://schemas.microsoft.com/office/drawing/2014/main" id="{225EF62D-327C-CACF-0728-2D5BA581CFCD}"/>
                      </a:ext>
                    </a:extLst>
                  </p:cNvPr>
                  <p:cNvGrpSpPr/>
                  <p:nvPr/>
                </p:nvGrpSpPr>
                <p:grpSpPr>
                  <a:xfrm>
                    <a:off x="8381376" y="652833"/>
                    <a:ext cx="1638000" cy="2208123"/>
                    <a:chOff x="8381376" y="652833"/>
                    <a:chExt cx="1638000" cy="2208123"/>
                  </a:xfrm>
                </p:grpSpPr>
                <p:pic>
                  <p:nvPicPr>
                    <p:cNvPr id="8" name="Grafik 7">
                      <a:extLst>
                        <a:ext uri="{FF2B5EF4-FFF2-40B4-BE49-F238E27FC236}">
                          <a16:creationId xmlns:a16="http://schemas.microsoft.com/office/drawing/2014/main" id="{742D7011-6AD0-5F84-3FD0-10546E1D235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8381376" y="652833"/>
                      <a:ext cx="1415226" cy="106142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Ovale Legende 17">
                      <a:extLst>
                        <a:ext uri="{FF2B5EF4-FFF2-40B4-BE49-F238E27FC236}">
                          <a16:creationId xmlns:a16="http://schemas.microsoft.com/office/drawing/2014/main" id="{A0F0A4FD-8262-C84A-D6F8-EAFC9B3DF81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381376" y="1824156"/>
                      <a:ext cx="1638000" cy="1036800"/>
                    </a:xfrm>
                    <a:prstGeom prst="wedgeEllipseCallout">
                      <a:avLst>
                        <a:gd name="adj1" fmla="val 6851"/>
                        <a:gd name="adj2" fmla="val 66634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82A5D6B9-E1C4-7FAB-4ACB-9AF080FA6B16}"/>
                    </a:ext>
                  </a:extLst>
                </p:cNvPr>
                <p:cNvGrpSpPr/>
                <p:nvPr/>
              </p:nvGrpSpPr>
              <p:grpSpPr>
                <a:xfrm>
                  <a:off x="5784322" y="652833"/>
                  <a:ext cx="1675322" cy="5097172"/>
                  <a:chOff x="5546308" y="652833"/>
                  <a:chExt cx="1675322" cy="5097172"/>
                </a:xfrm>
              </p:grpSpPr>
              <p:grpSp>
                <p:nvGrpSpPr>
                  <p:cNvPr id="40" name="Gruppieren 39">
                    <a:extLst>
                      <a:ext uri="{FF2B5EF4-FFF2-40B4-BE49-F238E27FC236}">
                        <a16:creationId xmlns:a16="http://schemas.microsoft.com/office/drawing/2014/main" id="{A780D68E-C0BF-0C1D-7743-71C1B4AA73AD}"/>
                      </a:ext>
                    </a:extLst>
                  </p:cNvPr>
                  <p:cNvGrpSpPr/>
                  <p:nvPr/>
                </p:nvGrpSpPr>
                <p:grpSpPr>
                  <a:xfrm>
                    <a:off x="5583630" y="3411941"/>
                    <a:ext cx="1638000" cy="2338064"/>
                    <a:chOff x="5679044" y="3199510"/>
                    <a:chExt cx="1638000" cy="2338064"/>
                  </a:xfrm>
                </p:grpSpPr>
                <p:pic>
                  <p:nvPicPr>
                    <p:cNvPr id="6" name="Grafik 5">
                      <a:extLst>
                        <a:ext uri="{FF2B5EF4-FFF2-40B4-BE49-F238E27FC236}">
                          <a16:creationId xmlns:a16="http://schemas.microsoft.com/office/drawing/2014/main" id="{E6E0D88C-3D5F-6332-9643-AE0AA4804E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54767" y="4518095"/>
                      <a:ext cx="766082" cy="1019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Ovale Legende 15">
                      <a:extLst>
                        <a:ext uri="{FF2B5EF4-FFF2-40B4-BE49-F238E27FC236}">
                          <a16:creationId xmlns:a16="http://schemas.microsoft.com/office/drawing/2014/main" id="{C0F27711-0CC5-605B-2CBA-D5A75247B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044" y="3199510"/>
                      <a:ext cx="1638000" cy="1036800"/>
                    </a:xfrm>
                    <a:prstGeom prst="wedgeEllipseCallout">
                      <a:avLst>
                        <a:gd name="adj1" fmla="val -4664"/>
                        <a:gd name="adj2" fmla="val 68314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  <p:grpSp>
                <p:nvGrpSpPr>
                  <p:cNvPr id="35" name="Gruppieren 34">
                    <a:extLst>
                      <a:ext uri="{FF2B5EF4-FFF2-40B4-BE49-F238E27FC236}">
                        <a16:creationId xmlns:a16="http://schemas.microsoft.com/office/drawing/2014/main" id="{2D08E140-F94B-CB57-0B6A-B93FC37EEB55}"/>
                      </a:ext>
                    </a:extLst>
                  </p:cNvPr>
                  <p:cNvGrpSpPr/>
                  <p:nvPr/>
                </p:nvGrpSpPr>
                <p:grpSpPr>
                  <a:xfrm>
                    <a:off x="5546308" y="652833"/>
                    <a:ext cx="1638000" cy="2208123"/>
                    <a:chOff x="5778968" y="652833"/>
                    <a:chExt cx="1638000" cy="2208123"/>
                  </a:xfrm>
                </p:grpSpPr>
                <p:pic>
                  <p:nvPicPr>
                    <p:cNvPr id="12" name="Grafik 11">
                      <a:extLst>
                        <a:ext uri="{FF2B5EF4-FFF2-40B4-BE49-F238E27FC236}">
                          <a16:creationId xmlns:a16="http://schemas.microsoft.com/office/drawing/2014/main" id="{EA861D97-D12F-DBA5-D0CF-2B2B8E8BB0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6024938" y="652833"/>
                      <a:ext cx="845725" cy="111026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Ovale Legende 18">
                      <a:extLst>
                        <a:ext uri="{FF2B5EF4-FFF2-40B4-BE49-F238E27FC236}">
                          <a16:creationId xmlns:a16="http://schemas.microsoft.com/office/drawing/2014/main" id="{06F0DEF2-882D-C225-4D89-91CCAF576EF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78968" y="1824156"/>
                      <a:ext cx="1638000" cy="1036800"/>
                    </a:xfrm>
                    <a:prstGeom prst="wedgeEllipseCallout">
                      <a:avLst>
                        <a:gd name="adj1" fmla="val 13497"/>
                        <a:gd name="adj2" fmla="val 62701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40A536A-578B-5A96-4647-B937BFC324FA}"/>
                    </a:ext>
                  </a:extLst>
                </p:cNvPr>
                <p:cNvGrpSpPr/>
                <p:nvPr/>
              </p:nvGrpSpPr>
              <p:grpSpPr>
                <a:xfrm>
                  <a:off x="2827985" y="652833"/>
                  <a:ext cx="2351846" cy="5359936"/>
                  <a:chOff x="2830244" y="652833"/>
                  <a:chExt cx="2351846" cy="5359936"/>
                </a:xfrm>
              </p:grpSpPr>
              <p:grpSp>
                <p:nvGrpSpPr>
                  <p:cNvPr id="43" name="Gruppieren 42">
                    <a:extLst>
                      <a:ext uri="{FF2B5EF4-FFF2-40B4-BE49-F238E27FC236}">
                        <a16:creationId xmlns:a16="http://schemas.microsoft.com/office/drawing/2014/main" id="{6399EB6A-E5CF-372D-258D-B79F35E12E1D}"/>
                      </a:ext>
                    </a:extLst>
                  </p:cNvPr>
                  <p:cNvGrpSpPr/>
                  <p:nvPr/>
                </p:nvGrpSpPr>
                <p:grpSpPr>
                  <a:xfrm>
                    <a:off x="2830244" y="4718390"/>
                    <a:ext cx="2351846" cy="1294379"/>
                    <a:chOff x="2829748" y="4603958"/>
                    <a:chExt cx="2351846" cy="1294379"/>
                  </a:xfrm>
                </p:grpSpPr>
                <p:sp>
                  <p:nvSpPr>
                    <p:cNvPr id="5" name="Textfeld 4">
                      <a:extLst>
                        <a:ext uri="{FF2B5EF4-FFF2-40B4-BE49-F238E27FC236}">
                          <a16:creationId xmlns:a16="http://schemas.microsoft.com/office/drawing/2014/main" id="{1D6A462F-6B78-DADD-490D-D98E2642E1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9748" y="5537575"/>
                      <a:ext cx="2351846" cy="3607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984" dirty="0">
                          <a:latin typeface="Comic Sans MS" panose="030F0702030302020204" pitchFamily="66" charset="0"/>
                        </a:rPr>
                        <a:t>Name:</a:t>
                      </a:r>
                    </a:p>
                  </p:txBody>
                </p:sp>
                <p:pic>
                  <p:nvPicPr>
                    <p:cNvPr id="3" name="Grafik 2">
                      <a:extLst>
                        <a:ext uri="{FF2B5EF4-FFF2-40B4-BE49-F238E27FC236}">
                          <a16:creationId xmlns:a16="http://schemas.microsoft.com/office/drawing/2014/main" id="{FFD6E5E4-4F7D-59DD-9BDB-0B6C6B73AF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46271" y="4603958"/>
                      <a:ext cx="948246" cy="79209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Gruppieren 35">
                    <a:extLst>
                      <a:ext uri="{FF2B5EF4-FFF2-40B4-BE49-F238E27FC236}">
                        <a16:creationId xmlns:a16="http://schemas.microsoft.com/office/drawing/2014/main" id="{57C25F12-0463-AF07-2AF4-BB5729747EE1}"/>
                      </a:ext>
                    </a:extLst>
                  </p:cNvPr>
                  <p:cNvGrpSpPr/>
                  <p:nvPr/>
                </p:nvGrpSpPr>
                <p:grpSpPr>
                  <a:xfrm>
                    <a:off x="3215291" y="652833"/>
                    <a:ext cx="1637804" cy="2188043"/>
                    <a:chOff x="3432960" y="652833"/>
                    <a:chExt cx="1637804" cy="2188043"/>
                  </a:xfrm>
                </p:grpSpPr>
                <p:pic>
                  <p:nvPicPr>
                    <p:cNvPr id="9" name="Grafik 8">
                      <a:extLst>
                        <a:ext uri="{FF2B5EF4-FFF2-40B4-BE49-F238E27FC236}">
                          <a16:creationId xmlns:a16="http://schemas.microsoft.com/office/drawing/2014/main" id="{F8ADC6F8-5951-3C8E-C0A2-6B28B927B7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800000">
                      <a:off x="3558280" y="652833"/>
                      <a:ext cx="1129365" cy="10133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Ovale Legende 19">
                      <a:extLst>
                        <a:ext uri="{FF2B5EF4-FFF2-40B4-BE49-F238E27FC236}">
                          <a16:creationId xmlns:a16="http://schemas.microsoft.com/office/drawing/2014/main" id="{D8CEE6AC-E846-A72C-CB36-D7665918F65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432960" y="1803899"/>
                      <a:ext cx="1637804" cy="1036977"/>
                    </a:xfrm>
                    <a:prstGeom prst="wedgeEllipseCallout">
                      <a:avLst>
                        <a:gd name="adj1" fmla="val 7461"/>
                        <a:gd name="adj2" fmla="val 68767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</p:grpSp>
            </p:grpSp>
          </p:grp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E81DFF03-FE32-5AA9-996B-46F0FC4E3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1924" y="5946691"/>
                <a:ext cx="1421593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0F2362C5-029E-5F9B-5C7B-084F2C8EA06B}"/>
                  </a:ext>
                </a:extLst>
              </p:cNvPr>
              <p:cNvGrpSpPr/>
              <p:nvPr/>
            </p:nvGrpSpPr>
            <p:grpSpPr>
              <a:xfrm>
                <a:off x="177282" y="335902"/>
                <a:ext cx="10030408" cy="5787779"/>
                <a:chOff x="177282" y="335902"/>
                <a:chExt cx="10030408" cy="5787779"/>
              </a:xfrm>
            </p:grpSpPr>
            <p:grpSp>
              <p:nvGrpSpPr>
                <p:cNvPr id="60" name="Gruppieren 59">
                  <a:extLst>
                    <a:ext uri="{FF2B5EF4-FFF2-40B4-BE49-F238E27FC236}">
                      <a16:creationId xmlns:a16="http://schemas.microsoft.com/office/drawing/2014/main" id="{F1E54574-969F-0089-7FA5-8FCB24B5429E}"/>
                    </a:ext>
                  </a:extLst>
                </p:cNvPr>
                <p:cNvGrpSpPr/>
                <p:nvPr/>
              </p:nvGrpSpPr>
              <p:grpSpPr>
                <a:xfrm>
                  <a:off x="177282" y="335902"/>
                  <a:ext cx="10030408" cy="5787779"/>
                  <a:chOff x="177282" y="335902"/>
                  <a:chExt cx="10030408" cy="5787779"/>
                </a:xfrm>
              </p:grpSpPr>
              <p:sp>
                <p:nvSpPr>
                  <p:cNvPr id="50" name="Rechteck 49">
                    <a:extLst>
                      <a:ext uri="{FF2B5EF4-FFF2-40B4-BE49-F238E27FC236}">
                        <a16:creationId xmlns:a16="http://schemas.microsoft.com/office/drawing/2014/main" id="{2BAB2915-B12C-C99F-CD2D-CE585B13F0EA}"/>
                      </a:ext>
                    </a:extLst>
                  </p:cNvPr>
                  <p:cNvSpPr/>
                  <p:nvPr/>
                </p:nvSpPr>
                <p:spPr>
                  <a:xfrm>
                    <a:off x="177282" y="335902"/>
                    <a:ext cx="10030408" cy="5784980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984"/>
                  </a:p>
                </p:txBody>
              </p: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60A29DA7-0713-D487-6303-D7BD5FF35B6C}"/>
                      </a:ext>
                    </a:extLst>
                  </p:cNvPr>
                  <p:cNvCxnSpPr/>
                  <p:nvPr/>
                </p:nvCxnSpPr>
                <p:spPr>
                  <a:xfrm>
                    <a:off x="2692660" y="335902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>
                    <a:extLst>
                      <a:ext uri="{FF2B5EF4-FFF2-40B4-BE49-F238E27FC236}">
                        <a16:creationId xmlns:a16="http://schemas.microsoft.com/office/drawing/2014/main" id="{D6CBD2E4-EFAA-4312-0139-DF90F9068924}"/>
                      </a:ext>
                    </a:extLst>
                  </p:cNvPr>
                  <p:cNvCxnSpPr/>
                  <p:nvPr/>
                </p:nvCxnSpPr>
                <p:spPr>
                  <a:xfrm>
                    <a:off x="5195596" y="338701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r Verbinder 53">
                    <a:extLst>
                      <a:ext uri="{FF2B5EF4-FFF2-40B4-BE49-F238E27FC236}">
                        <a16:creationId xmlns:a16="http://schemas.microsoft.com/office/drawing/2014/main" id="{E16C55A8-D4C0-3D9D-60A6-EA90F29D30E9}"/>
                      </a:ext>
                    </a:extLst>
                  </p:cNvPr>
                  <p:cNvCxnSpPr/>
                  <p:nvPr/>
                </p:nvCxnSpPr>
                <p:spPr>
                  <a:xfrm>
                    <a:off x="7698532" y="335902"/>
                    <a:ext cx="0" cy="578498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Gerader Verbinder 55">
                  <a:extLst>
                    <a:ext uri="{FF2B5EF4-FFF2-40B4-BE49-F238E27FC236}">
                      <a16:creationId xmlns:a16="http://schemas.microsoft.com/office/drawing/2014/main" id="{33224112-DB46-BE92-205D-A177EB395A4D}"/>
                    </a:ext>
                  </a:extLst>
                </p:cNvPr>
                <p:cNvCxnSpPr>
                  <a:stCxn id="50" idx="1"/>
                  <a:endCxn id="50" idx="3"/>
                </p:cNvCxnSpPr>
                <p:nvPr/>
              </p:nvCxnSpPr>
              <p:spPr>
                <a:xfrm>
                  <a:off x="177282" y="3228392"/>
                  <a:ext cx="1003040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B098228D-93A0-C6AF-58E9-968CA72EEBA3}"/>
                  </a:ext>
                </a:extLst>
              </p:cNvPr>
              <p:cNvSpPr txBox="1"/>
              <p:nvPr/>
            </p:nvSpPr>
            <p:spPr>
              <a:xfrm rot="16200000">
                <a:off x="3946958" y="4853000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7B9D65D6-BAF0-7F47-E337-FCE812777DAB}"/>
                  </a:ext>
                </a:extLst>
              </p:cNvPr>
              <p:cNvSpPr txBox="1"/>
              <p:nvPr/>
            </p:nvSpPr>
            <p:spPr>
              <a:xfrm rot="16200000">
                <a:off x="6451216" y="486836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14C20610-01E5-857F-1175-C4E4A07FE8DF}"/>
                  </a:ext>
                </a:extLst>
              </p:cNvPr>
              <p:cNvSpPr txBox="1"/>
              <p:nvPr/>
            </p:nvSpPr>
            <p:spPr>
              <a:xfrm rot="16200000">
                <a:off x="8961329" y="486513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76C502D2-44EC-B191-01E0-619C529130A9}"/>
                  </a:ext>
                </a:extLst>
              </p:cNvPr>
              <p:cNvSpPr txBox="1"/>
              <p:nvPr/>
            </p:nvSpPr>
            <p:spPr>
              <a:xfrm rot="5400000">
                <a:off x="1676501" y="1375775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691270E7-F97F-39A4-AA4B-6DA94B03864D}"/>
                  </a:ext>
                </a:extLst>
              </p:cNvPr>
              <p:cNvSpPr txBox="1"/>
              <p:nvPr/>
            </p:nvSpPr>
            <p:spPr>
              <a:xfrm rot="5400000">
                <a:off x="4178255" y="137577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</a:t>
                </a: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AA49791E-1876-1322-C73A-031E7E4FFAF3}"/>
                  </a:ext>
                </a:extLst>
              </p:cNvPr>
              <p:cNvSpPr txBox="1"/>
              <p:nvPr/>
            </p:nvSpPr>
            <p:spPr>
              <a:xfrm rot="5400000">
                <a:off x="6677710" y="1367597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Ablang, Berlin </a:t>
                </a:r>
              </a:p>
            </p:txBody>
          </p:sp>
        </p:grpSp>
        <p:sp>
          <p:nvSpPr>
            <p:cNvPr id="2" name="Ovale Legende 13">
              <a:extLst>
                <a:ext uri="{FF2B5EF4-FFF2-40B4-BE49-F238E27FC236}">
                  <a16:creationId xmlns:a16="http://schemas.microsoft.com/office/drawing/2014/main" id="{D766D32B-D423-AFF0-61CC-31A1BD1B2F56}"/>
                </a:ext>
              </a:extLst>
            </p:cNvPr>
            <p:cNvSpPr/>
            <p:nvPr/>
          </p:nvSpPr>
          <p:spPr>
            <a:xfrm rot="20977808">
              <a:off x="3772083" y="4528123"/>
              <a:ext cx="1146813" cy="727686"/>
            </a:xfrm>
            <a:prstGeom prst="wedgeEllipseCallout">
              <a:avLst>
                <a:gd name="adj1" fmla="val -41604"/>
                <a:gd name="adj2" fmla="val 6265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84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8275072-AC0B-5A80-4C6F-6201F07CF476}"/>
                </a:ext>
              </a:extLst>
            </p:cNvPr>
            <p:cNvSpPr txBox="1"/>
            <p:nvPr/>
          </p:nvSpPr>
          <p:spPr>
            <a:xfrm>
              <a:off x="3739487" y="4600883"/>
              <a:ext cx="1128080" cy="51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43" dirty="0">
                  <a:latin typeface="Comic Sans MS" panose="030F0702030302020204" pitchFamily="66" charset="0"/>
                </a:rPr>
                <a:t>Das ist spannend!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0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0F03-B797-A80E-7EBE-16E0F83F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33338A1-2CD1-62C2-24FE-C1ECAC385B3C}"/>
              </a:ext>
            </a:extLst>
          </p:cNvPr>
          <p:cNvGrpSpPr/>
          <p:nvPr/>
        </p:nvGrpSpPr>
        <p:grpSpPr>
          <a:xfrm>
            <a:off x="745959" y="4112198"/>
            <a:ext cx="8889497" cy="2446860"/>
            <a:chOff x="593819" y="3564509"/>
            <a:chExt cx="8887023" cy="244826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7A38DFC-DFC6-C072-CB64-92EFCC9AE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258" y="3564509"/>
              <a:ext cx="840584" cy="101031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571C4C8-7E81-4B47-18B2-D36DC52D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195" y="3644902"/>
              <a:ext cx="766082" cy="1019479"/>
            </a:xfrm>
            <a:prstGeom prst="rect">
              <a:avLst/>
            </a:prstGeom>
          </p:spPr>
        </p:pic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43FC4F9-9FA2-0F60-D951-BF07C50EE620}"/>
                </a:ext>
              </a:extLst>
            </p:cNvPr>
            <p:cNvGrpSpPr/>
            <p:nvPr/>
          </p:nvGrpSpPr>
          <p:grpSpPr>
            <a:xfrm>
              <a:off x="2706734" y="4718391"/>
              <a:ext cx="2351846" cy="1294378"/>
              <a:chOff x="2828569" y="4603959"/>
              <a:chExt cx="2351846" cy="1294378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82A4E7F-DDE2-B5D4-B37D-466B97B3FE60}"/>
                  </a:ext>
                </a:extLst>
              </p:cNvPr>
              <p:cNvSpPr txBox="1"/>
              <p:nvPr/>
            </p:nvSpPr>
            <p:spPr>
              <a:xfrm>
                <a:off x="2828569" y="5537575"/>
                <a:ext cx="2351846" cy="36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984" dirty="0">
                    <a:latin typeface="Comic Sans MS" panose="030F0702030302020204" pitchFamily="66" charset="0"/>
                  </a:rPr>
                  <a:t>Name: </a:t>
                </a:r>
              </a:p>
            </p:txBody>
          </p:sp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3296AE05-D848-DDDA-C2D9-8BF1E83B4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271" y="4603959"/>
                <a:ext cx="948246" cy="792096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275EB8D-7900-B384-E534-4F5545FD7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9" y="3910245"/>
              <a:ext cx="1336877" cy="754136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FA44E8E-F69E-ED06-A6BB-2E5C65F97AF3}"/>
              </a:ext>
            </a:extLst>
          </p:cNvPr>
          <p:cNvGrpSpPr/>
          <p:nvPr/>
        </p:nvGrpSpPr>
        <p:grpSpPr>
          <a:xfrm>
            <a:off x="1019925" y="2423017"/>
            <a:ext cx="8801939" cy="1221537"/>
            <a:chOff x="867709" y="1874362"/>
            <a:chExt cx="8799490" cy="122223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98D3807-56A6-A3A2-BD07-0B3728C2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1973" y="1874362"/>
              <a:ext cx="1415226" cy="106142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06CF738-B290-1C4F-3CA3-CE3D8065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19552" y="1986334"/>
              <a:ext cx="845725" cy="1110264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1AB8329-2AF6-CE0C-5E04-0D42D085C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2378" y="1945767"/>
              <a:ext cx="1129365" cy="101336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4838ADB-DDC5-94D4-5EAC-2BEC2A108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7709" y="1986334"/>
              <a:ext cx="780284" cy="961422"/>
            </a:xfrm>
            <a:prstGeom prst="rect">
              <a:avLst/>
            </a:prstGeom>
          </p:spPr>
        </p:pic>
      </p:grp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76BA2AB7-2886-C971-C5BE-01C1653510AB}"/>
              </a:ext>
            </a:extLst>
          </p:cNvPr>
          <p:cNvCxnSpPr>
            <a:cxnSpLocks/>
          </p:cNvCxnSpPr>
          <p:nvPr/>
        </p:nvCxnSpPr>
        <p:spPr>
          <a:xfrm>
            <a:off x="3669974" y="6497919"/>
            <a:ext cx="1421989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AD2E9520-FFEE-7821-6FDC-0CCCFCF7E837}"/>
              </a:ext>
            </a:extLst>
          </p:cNvPr>
          <p:cNvGrpSpPr/>
          <p:nvPr/>
        </p:nvGrpSpPr>
        <p:grpSpPr>
          <a:xfrm>
            <a:off x="329306" y="885437"/>
            <a:ext cx="10033200" cy="5784469"/>
            <a:chOff x="177282" y="335902"/>
            <a:chExt cx="10030408" cy="5787779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F050CB6A-AB7F-7359-081A-D29272329172}"/>
                </a:ext>
              </a:extLst>
            </p:cNvPr>
            <p:cNvGrpSpPr/>
            <p:nvPr/>
          </p:nvGrpSpPr>
          <p:grpSpPr>
            <a:xfrm>
              <a:off x="177282" y="335902"/>
              <a:ext cx="10030408" cy="5787779"/>
              <a:chOff x="177282" y="335902"/>
              <a:chExt cx="10030408" cy="5787779"/>
            </a:xfrm>
          </p:grpSpPr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DAFC76CF-737D-6110-72DF-C3E763027CAF}"/>
                  </a:ext>
                </a:extLst>
              </p:cNvPr>
              <p:cNvSpPr/>
              <p:nvPr/>
            </p:nvSpPr>
            <p:spPr>
              <a:xfrm>
                <a:off x="177282" y="335902"/>
                <a:ext cx="10030408" cy="578498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984"/>
              </a:p>
            </p:txBody>
          </p: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F08645CE-AFE4-C024-4B1F-9A7942C0F532}"/>
                  </a:ext>
                </a:extLst>
              </p:cNvPr>
              <p:cNvCxnSpPr/>
              <p:nvPr/>
            </p:nvCxnSpPr>
            <p:spPr>
              <a:xfrm>
                <a:off x="2692660" y="335902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7774CD5B-1C27-8C84-85DD-5FE3BF2401B8}"/>
                  </a:ext>
                </a:extLst>
              </p:cNvPr>
              <p:cNvCxnSpPr/>
              <p:nvPr/>
            </p:nvCxnSpPr>
            <p:spPr>
              <a:xfrm>
                <a:off x="5195596" y="338701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30CE0DA5-E786-8123-D0ED-B26BC60B3AFC}"/>
                  </a:ext>
                </a:extLst>
              </p:cNvPr>
              <p:cNvCxnSpPr/>
              <p:nvPr/>
            </p:nvCxnSpPr>
            <p:spPr>
              <a:xfrm>
                <a:off x="7698532" y="335902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B2077DED-F440-1F80-85B9-3B2AEC6F96EF}"/>
                </a:ext>
              </a:extLst>
            </p:cNvPr>
            <p:cNvCxnSpPr/>
            <p:nvPr/>
          </p:nvCxnSpPr>
          <p:spPr>
            <a:xfrm>
              <a:off x="177282" y="3228392"/>
              <a:ext cx="10030408" cy="0"/>
            </a:xfrm>
            <a:prstGeom prst="line">
              <a:avLst/>
            </a:prstGeom>
            <a:ln w="63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feld 93">
            <a:extLst>
              <a:ext uri="{FF2B5EF4-FFF2-40B4-BE49-F238E27FC236}">
                <a16:creationId xmlns:a16="http://schemas.microsoft.com/office/drawing/2014/main" id="{5DF1C2E7-D6D2-5A86-C35A-1412D644F8FE}"/>
              </a:ext>
            </a:extLst>
          </p:cNvPr>
          <p:cNvSpPr txBox="1"/>
          <p:nvPr/>
        </p:nvSpPr>
        <p:spPr>
          <a:xfrm rot="16200000">
            <a:off x="1599686" y="5420304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 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078094B1-C975-28ED-581E-BDFA1E63A095}"/>
              </a:ext>
            </a:extLst>
          </p:cNvPr>
          <p:cNvSpPr txBox="1"/>
          <p:nvPr/>
        </p:nvSpPr>
        <p:spPr>
          <a:xfrm rot="16200000">
            <a:off x="4101001" y="5399855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 Friederike Schumann, Berlin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633DD0D1-8D46-FFC9-8105-A5AC5DF62AB7}"/>
              </a:ext>
            </a:extLst>
          </p:cNvPr>
          <p:cNvSpPr txBox="1"/>
          <p:nvPr/>
        </p:nvSpPr>
        <p:spPr>
          <a:xfrm rot="16200000">
            <a:off x="6604569" y="5416339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 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970777E-0E39-9F6B-93D4-73B4C309B5A9}"/>
              </a:ext>
            </a:extLst>
          </p:cNvPr>
          <p:cNvSpPr txBox="1"/>
          <p:nvPr/>
        </p:nvSpPr>
        <p:spPr>
          <a:xfrm rot="16200000">
            <a:off x="9116989" y="5410245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 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70A44374-5873-3468-D9FA-8C914D76813D}"/>
              </a:ext>
            </a:extLst>
          </p:cNvPr>
          <p:cNvSpPr txBox="1"/>
          <p:nvPr/>
        </p:nvSpPr>
        <p:spPr>
          <a:xfrm rot="5400000">
            <a:off x="-700384" y="1923505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8DC6DBFF-8EFF-DB4F-9470-D1E6FE00AA72}"/>
              </a:ext>
            </a:extLst>
          </p:cNvPr>
          <p:cNvSpPr txBox="1"/>
          <p:nvPr/>
        </p:nvSpPr>
        <p:spPr>
          <a:xfrm rot="5400000">
            <a:off x="1826450" y="1926217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5D67123C-672B-C288-23D3-2409E93AE907}"/>
              </a:ext>
            </a:extLst>
          </p:cNvPr>
          <p:cNvSpPr txBox="1"/>
          <p:nvPr/>
        </p:nvSpPr>
        <p:spPr>
          <a:xfrm rot="5400000">
            <a:off x="4325608" y="1918890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 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DA399621-5E50-5AAA-F75A-48D85B415584}"/>
              </a:ext>
            </a:extLst>
          </p:cNvPr>
          <p:cNvSpPr txBox="1"/>
          <p:nvPr/>
        </p:nvSpPr>
        <p:spPr>
          <a:xfrm rot="5400000">
            <a:off x="6825824" y="1926217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22163C-3F65-6723-65C2-CCAF4B30F167}"/>
              </a:ext>
            </a:extLst>
          </p:cNvPr>
          <p:cNvSpPr txBox="1"/>
          <p:nvPr/>
        </p:nvSpPr>
        <p:spPr>
          <a:xfrm>
            <a:off x="2951042" y="3836470"/>
            <a:ext cx="234116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64" dirty="0">
                <a:latin typeface="Comic Sans MS" panose="030F0702030302020204" pitchFamily="66" charset="0"/>
              </a:rPr>
              <a:t>Mein Franz Büchlein</a:t>
            </a:r>
          </a:p>
        </p:txBody>
      </p:sp>
      <p:sp>
        <p:nvSpPr>
          <p:cNvPr id="16" name="Ovale Legende 13">
            <a:extLst>
              <a:ext uri="{FF2B5EF4-FFF2-40B4-BE49-F238E27FC236}">
                <a16:creationId xmlns:a16="http://schemas.microsoft.com/office/drawing/2014/main" id="{8CAE2B6C-EA21-F949-F3D3-CAF3B553C797}"/>
              </a:ext>
            </a:extLst>
          </p:cNvPr>
          <p:cNvSpPr/>
          <p:nvPr/>
        </p:nvSpPr>
        <p:spPr>
          <a:xfrm rot="20977808">
            <a:off x="3772083" y="4297560"/>
            <a:ext cx="1146813" cy="727686"/>
          </a:xfrm>
          <a:prstGeom prst="wedgeEllipseCallout">
            <a:avLst>
              <a:gd name="adj1" fmla="val -41604"/>
              <a:gd name="adj2" fmla="val 626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4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5311FC8-AB9E-3C28-E6CB-36950134CA75}"/>
              </a:ext>
            </a:extLst>
          </p:cNvPr>
          <p:cNvSpPr txBox="1"/>
          <p:nvPr/>
        </p:nvSpPr>
        <p:spPr>
          <a:xfrm>
            <a:off x="3739487" y="4370320"/>
            <a:ext cx="1128080" cy="51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43" dirty="0">
                <a:latin typeface="Comic Sans MS" panose="030F0702030302020204" pitchFamily="66" charset="0"/>
              </a:rPr>
              <a:t>Das ist spannend!</a:t>
            </a:r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3F7BF79-42B1-C0C9-BAF1-0682C64D1037}"/>
              </a:ext>
            </a:extLst>
          </p:cNvPr>
          <p:cNvGrpSpPr/>
          <p:nvPr/>
        </p:nvGrpSpPr>
        <p:grpSpPr>
          <a:xfrm>
            <a:off x="533600" y="5558185"/>
            <a:ext cx="9489524" cy="916493"/>
            <a:chOff x="533600" y="5558185"/>
            <a:chExt cx="9489524" cy="916493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BB2E6B91-E410-4ECF-D35B-ABA1B744294E}"/>
                </a:ext>
              </a:extLst>
            </p:cNvPr>
            <p:cNvGrpSpPr/>
            <p:nvPr/>
          </p:nvGrpSpPr>
          <p:grpSpPr>
            <a:xfrm>
              <a:off x="7973396" y="5558185"/>
              <a:ext cx="2049728" cy="916493"/>
              <a:chOff x="478319" y="5569528"/>
              <a:chExt cx="2049728" cy="916493"/>
            </a:xfrm>
          </p:grpSpPr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36A8E307-562B-AD7B-BE96-7DBF94B02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A0A51E15-E443-DE42-69EF-37D00031B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0CF0D60A-8150-B8F3-9E48-1343EE31C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55BCA9A-E5D6-5DAA-1857-5CB4820A0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7BBCB94B-D7BF-C821-2FA0-3CF1834DDA85}"/>
                </a:ext>
              </a:extLst>
            </p:cNvPr>
            <p:cNvGrpSpPr/>
            <p:nvPr/>
          </p:nvGrpSpPr>
          <p:grpSpPr>
            <a:xfrm>
              <a:off x="5485584" y="5558185"/>
              <a:ext cx="2049728" cy="916493"/>
              <a:chOff x="478319" y="5569528"/>
              <a:chExt cx="2049728" cy="916493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B7DF7AF1-7AFC-43AF-AF83-B64F3197E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83A0F7D9-45FF-9FAF-74B8-3688B71D0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B782B1B8-79CC-9FD8-8691-A619D6070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E701C33-33E1-779F-D30E-0AAEF9181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07FB7660-FD96-D87D-CC27-E62FAF2DFE45}"/>
                </a:ext>
              </a:extLst>
            </p:cNvPr>
            <p:cNvGrpSpPr/>
            <p:nvPr/>
          </p:nvGrpSpPr>
          <p:grpSpPr>
            <a:xfrm>
              <a:off x="533600" y="5558185"/>
              <a:ext cx="2049728" cy="916493"/>
              <a:chOff x="478319" y="5569528"/>
              <a:chExt cx="2049728" cy="916493"/>
            </a:xfrm>
          </p:grpSpPr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26EECB7C-3151-70F1-EFB5-666817CE3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1961EC33-56FE-F896-39E1-51C006B5E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5866524A-F3FD-70C8-AE5C-A98E3B750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FEE8A439-4EF2-96B7-9C1E-7AEAE33A10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973B81BC-3196-1415-230E-4DB3F9C55850}"/>
              </a:ext>
            </a:extLst>
          </p:cNvPr>
          <p:cNvGrpSpPr/>
          <p:nvPr/>
        </p:nvGrpSpPr>
        <p:grpSpPr>
          <a:xfrm>
            <a:off x="598558" y="1082216"/>
            <a:ext cx="9549244" cy="916493"/>
            <a:chOff x="598558" y="1049942"/>
            <a:chExt cx="9549244" cy="916493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92AFCFE1-1DFC-EA77-E59C-D4D5DC202C2F}"/>
                </a:ext>
              </a:extLst>
            </p:cNvPr>
            <p:cNvGrpSpPr/>
            <p:nvPr/>
          </p:nvGrpSpPr>
          <p:grpSpPr>
            <a:xfrm>
              <a:off x="598558" y="1049942"/>
              <a:ext cx="2049728" cy="916493"/>
              <a:chOff x="478319" y="5569528"/>
              <a:chExt cx="2049728" cy="916493"/>
            </a:xfrm>
          </p:grpSpPr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3A3D40F7-696D-9245-4375-D3A3FC044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D33669B8-207C-8F4B-D653-C2C073F920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114B8F04-5D8F-6663-1109-468606568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74105BB3-ACA3-5063-4E19-77EFD7CEE8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80636072-32C0-086E-93D5-14D7C011F29F}"/>
                </a:ext>
              </a:extLst>
            </p:cNvPr>
            <p:cNvGrpSpPr/>
            <p:nvPr/>
          </p:nvGrpSpPr>
          <p:grpSpPr>
            <a:xfrm>
              <a:off x="3058945" y="1049942"/>
              <a:ext cx="2049728" cy="916493"/>
              <a:chOff x="478319" y="5569528"/>
              <a:chExt cx="2049728" cy="916493"/>
            </a:xfrm>
          </p:grpSpPr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66F93868-F60E-945E-629B-AF730CE3F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7630AD25-4E73-4AC7-D16E-1CB977ADA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388612DD-3441-CEE8-60B1-361ED2ED2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5F957964-E5D7-2ED9-A5D5-3B4BD9105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AF6A358B-3CE2-04B2-CCEC-022BB4FC605A}"/>
                </a:ext>
              </a:extLst>
            </p:cNvPr>
            <p:cNvGrpSpPr/>
            <p:nvPr/>
          </p:nvGrpSpPr>
          <p:grpSpPr>
            <a:xfrm>
              <a:off x="5550132" y="1049942"/>
              <a:ext cx="2049728" cy="916493"/>
              <a:chOff x="478319" y="5569528"/>
              <a:chExt cx="2049728" cy="916493"/>
            </a:xfrm>
          </p:grpSpPr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6DF96E56-94B6-2CBB-35DC-FBD8376A7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6A965ADA-C70D-2C16-7AA9-55923E36F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788BE8BE-A554-8093-2850-51DE4FEA3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E9928E42-9B86-1AF3-76C8-2A7D47F28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104992F8-D0B9-378B-273C-42213956F3F0}"/>
                </a:ext>
              </a:extLst>
            </p:cNvPr>
            <p:cNvGrpSpPr/>
            <p:nvPr/>
          </p:nvGrpSpPr>
          <p:grpSpPr>
            <a:xfrm>
              <a:off x="8098074" y="1049942"/>
              <a:ext cx="2049728" cy="916493"/>
              <a:chOff x="478319" y="5569528"/>
              <a:chExt cx="2049728" cy="916493"/>
            </a:xfrm>
          </p:grpSpPr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F4A0E277-33A2-05EC-EDD4-421FCA884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569528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3543B1ED-966D-50A8-DAD9-F43FDBBBF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5875026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04326844-69BA-3948-80EF-A81678093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180524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2784828B-1E4B-07D6-851A-6AA0648D3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319" y="6486021"/>
                <a:ext cx="2049728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763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DFA6-CC83-FE70-E774-C95CE3F4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0789E02-8899-E66D-EA48-9AB6E8030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38" y="4112198"/>
            <a:ext cx="840818" cy="10097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A5D4AB-67BA-8BF4-BFD3-4C6CEA05F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40" y="4192545"/>
            <a:ext cx="766295" cy="1018896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B9171CE-2DA9-3997-DBD3-9E93ED552872}"/>
              </a:ext>
            </a:extLst>
          </p:cNvPr>
          <p:cNvGrpSpPr/>
          <p:nvPr/>
        </p:nvGrpSpPr>
        <p:grpSpPr>
          <a:xfrm>
            <a:off x="2859462" y="5265420"/>
            <a:ext cx="2352501" cy="1293638"/>
            <a:chOff x="2828569" y="4603959"/>
            <a:chExt cx="2351846" cy="12943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0F33BD8-E92A-A67C-CB17-821DA96AAE6A}"/>
                </a:ext>
              </a:extLst>
            </p:cNvPr>
            <p:cNvSpPr txBox="1"/>
            <p:nvPr/>
          </p:nvSpPr>
          <p:spPr>
            <a:xfrm>
              <a:off x="2828569" y="5537575"/>
              <a:ext cx="2351846" cy="36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84" dirty="0">
                  <a:latin typeface="Comic Sans MS" panose="030F0702030302020204" pitchFamily="66" charset="0"/>
                </a:rPr>
                <a:t>Name: </a:t>
              </a: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6AD7018-16C6-4EA2-5296-80F8C741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271" y="4603959"/>
              <a:ext cx="948246" cy="792096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86A4D8D6-C8DC-81F6-D103-308C692E6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06244" y="2423017"/>
            <a:ext cx="1415620" cy="10608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6A92E1-42AF-50E8-61A7-04B27EA00C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73174" y="2534925"/>
            <a:ext cx="845960" cy="11096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5571D1-873F-2511-4DEF-A2985BDF4C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5227" y="2494381"/>
            <a:ext cx="1129679" cy="1012787"/>
          </a:xfrm>
          <a:prstGeom prst="rect">
            <a:avLst/>
          </a:prstGeom>
        </p:spPr>
      </p:pic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80A04F4F-ABF8-D044-B377-F64C8E1AD2AC}"/>
              </a:ext>
            </a:extLst>
          </p:cNvPr>
          <p:cNvCxnSpPr>
            <a:cxnSpLocks/>
          </p:cNvCxnSpPr>
          <p:nvPr/>
        </p:nvCxnSpPr>
        <p:spPr>
          <a:xfrm>
            <a:off x="3669974" y="6497919"/>
            <a:ext cx="1421989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73ADEAE-6955-7FF6-0F31-0420805A9405}"/>
              </a:ext>
            </a:extLst>
          </p:cNvPr>
          <p:cNvGrpSpPr/>
          <p:nvPr/>
        </p:nvGrpSpPr>
        <p:grpSpPr>
          <a:xfrm>
            <a:off x="329306" y="885437"/>
            <a:ext cx="10033200" cy="5784469"/>
            <a:chOff x="177282" y="335902"/>
            <a:chExt cx="10030408" cy="5787779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B3370AFA-6C15-6A6F-47B7-D8B2F80953BE}"/>
                </a:ext>
              </a:extLst>
            </p:cNvPr>
            <p:cNvGrpSpPr/>
            <p:nvPr/>
          </p:nvGrpSpPr>
          <p:grpSpPr>
            <a:xfrm>
              <a:off x="177282" y="335902"/>
              <a:ext cx="10030408" cy="5787779"/>
              <a:chOff x="177282" y="335902"/>
              <a:chExt cx="10030408" cy="5787779"/>
            </a:xfrm>
          </p:grpSpPr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972F2F14-5E34-F61D-458D-F69F75749B5A}"/>
                  </a:ext>
                </a:extLst>
              </p:cNvPr>
              <p:cNvSpPr/>
              <p:nvPr/>
            </p:nvSpPr>
            <p:spPr>
              <a:xfrm>
                <a:off x="177282" y="335902"/>
                <a:ext cx="10030408" cy="578498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984"/>
              </a:p>
            </p:txBody>
          </p: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D1CB46A-B0A6-585A-58EA-21E37EA59DD1}"/>
                  </a:ext>
                </a:extLst>
              </p:cNvPr>
              <p:cNvCxnSpPr/>
              <p:nvPr/>
            </p:nvCxnSpPr>
            <p:spPr>
              <a:xfrm>
                <a:off x="2692660" y="335902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30E7693B-DC02-1990-FF79-3D4766FE8EA3}"/>
                  </a:ext>
                </a:extLst>
              </p:cNvPr>
              <p:cNvCxnSpPr/>
              <p:nvPr/>
            </p:nvCxnSpPr>
            <p:spPr>
              <a:xfrm>
                <a:off x="5195596" y="338701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0E3B35CD-E1A3-5C69-CAFF-E64606FB1554}"/>
                  </a:ext>
                </a:extLst>
              </p:cNvPr>
              <p:cNvCxnSpPr/>
              <p:nvPr/>
            </p:nvCxnSpPr>
            <p:spPr>
              <a:xfrm>
                <a:off x="7698532" y="335902"/>
                <a:ext cx="0" cy="578498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12CB605F-FF94-02A0-3C89-44A04CF002D1}"/>
                </a:ext>
              </a:extLst>
            </p:cNvPr>
            <p:cNvCxnSpPr/>
            <p:nvPr/>
          </p:nvCxnSpPr>
          <p:spPr>
            <a:xfrm>
              <a:off x="177282" y="3228392"/>
              <a:ext cx="10030408" cy="0"/>
            </a:xfrm>
            <a:prstGeom prst="line">
              <a:avLst/>
            </a:prstGeom>
            <a:ln w="63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feld 94">
            <a:extLst>
              <a:ext uri="{FF2B5EF4-FFF2-40B4-BE49-F238E27FC236}">
                <a16:creationId xmlns:a16="http://schemas.microsoft.com/office/drawing/2014/main" id="{807FBF27-DE5C-D9F0-1F96-39B0C470594E}"/>
              </a:ext>
            </a:extLst>
          </p:cNvPr>
          <p:cNvSpPr txBox="1"/>
          <p:nvPr/>
        </p:nvSpPr>
        <p:spPr>
          <a:xfrm rot="16200000">
            <a:off x="4101001" y="5399855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 Friederike Schumann, Berlin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6369D05A-D9C1-9042-92E6-B57099573EC5}"/>
              </a:ext>
            </a:extLst>
          </p:cNvPr>
          <p:cNvSpPr txBox="1"/>
          <p:nvPr/>
        </p:nvSpPr>
        <p:spPr>
          <a:xfrm rot="16200000">
            <a:off x="6604569" y="5416339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 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4EDB9340-3C4C-A668-14D1-C3B976930514}"/>
              </a:ext>
            </a:extLst>
          </p:cNvPr>
          <p:cNvSpPr txBox="1"/>
          <p:nvPr/>
        </p:nvSpPr>
        <p:spPr>
          <a:xfrm rot="16200000">
            <a:off x="9116989" y="5410245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 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11D4F0EA-61E4-0FBA-A138-8B98811E2D78}"/>
              </a:ext>
            </a:extLst>
          </p:cNvPr>
          <p:cNvSpPr txBox="1"/>
          <p:nvPr/>
        </p:nvSpPr>
        <p:spPr>
          <a:xfrm rot="5400000">
            <a:off x="1826450" y="1926217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7AD4368B-B29D-64BD-6105-2719ADED7D6B}"/>
              </a:ext>
            </a:extLst>
          </p:cNvPr>
          <p:cNvSpPr txBox="1"/>
          <p:nvPr/>
        </p:nvSpPr>
        <p:spPr>
          <a:xfrm rot="5400000">
            <a:off x="4325608" y="1918890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Schumann, Berlin 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1A52023B-79CD-2F4B-6DCE-675159D26A79}"/>
              </a:ext>
            </a:extLst>
          </p:cNvPr>
          <p:cNvSpPr txBox="1"/>
          <p:nvPr/>
        </p:nvSpPr>
        <p:spPr>
          <a:xfrm rot="5400000">
            <a:off x="6825824" y="1926217"/>
            <a:ext cx="2279791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82" dirty="0">
                <a:latin typeface="Arial" panose="020B0604020202020204" pitchFamily="34" charset="0"/>
                <a:cs typeface="Arial" panose="020B0604020202020204" pitchFamily="34" charset="0"/>
              </a:rPr>
              <a:t>Illustration: Friederike Ablang, Berlin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B338C5-EC10-3C8A-D921-4F42571F680F}"/>
              </a:ext>
            </a:extLst>
          </p:cNvPr>
          <p:cNvSpPr txBox="1"/>
          <p:nvPr/>
        </p:nvSpPr>
        <p:spPr>
          <a:xfrm>
            <a:off x="2951042" y="3836470"/>
            <a:ext cx="234116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64" dirty="0">
                <a:latin typeface="Comic Sans MS" panose="030F0702030302020204" pitchFamily="66" charset="0"/>
              </a:rPr>
              <a:t>Mein Franz Büchlein</a:t>
            </a:r>
          </a:p>
        </p:txBody>
      </p:sp>
      <p:sp>
        <p:nvSpPr>
          <p:cNvPr id="16" name="Ovale Legende 13">
            <a:extLst>
              <a:ext uri="{FF2B5EF4-FFF2-40B4-BE49-F238E27FC236}">
                <a16:creationId xmlns:a16="http://schemas.microsoft.com/office/drawing/2014/main" id="{E5BE9842-B544-8214-EE51-5F32804652C2}"/>
              </a:ext>
            </a:extLst>
          </p:cNvPr>
          <p:cNvSpPr/>
          <p:nvPr/>
        </p:nvSpPr>
        <p:spPr>
          <a:xfrm rot="20977808">
            <a:off x="3772083" y="4297560"/>
            <a:ext cx="1146813" cy="727686"/>
          </a:xfrm>
          <a:prstGeom prst="wedgeEllipseCallout">
            <a:avLst>
              <a:gd name="adj1" fmla="val -41604"/>
              <a:gd name="adj2" fmla="val 626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84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A531E0B-481D-B7F2-5CC2-E8C5ACD41CD7}"/>
              </a:ext>
            </a:extLst>
          </p:cNvPr>
          <p:cNvSpPr txBox="1"/>
          <p:nvPr/>
        </p:nvSpPr>
        <p:spPr>
          <a:xfrm>
            <a:off x="3739487" y="4370320"/>
            <a:ext cx="1128080" cy="51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43" dirty="0">
                <a:latin typeface="Comic Sans MS" panose="030F0702030302020204" pitchFamily="66" charset="0"/>
              </a:rPr>
              <a:t>Das ist spannend!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1DB2E08-6BCD-E41C-BD69-8C466B538458}"/>
              </a:ext>
            </a:extLst>
          </p:cNvPr>
          <p:cNvGrpSpPr/>
          <p:nvPr/>
        </p:nvGrpSpPr>
        <p:grpSpPr>
          <a:xfrm>
            <a:off x="7973396" y="5558185"/>
            <a:ext cx="2049728" cy="916493"/>
            <a:chOff x="478319" y="5569528"/>
            <a:chExt cx="2049728" cy="916493"/>
          </a:xfrm>
        </p:grpSpPr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CF4DC956-EAED-7909-8D43-39FC182C8061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569528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E6BDAB9C-E55F-3796-C1B9-538E4ED43024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875026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220B6E8-AF94-AAB5-2E73-8908A7D906F2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180524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C54F9589-11B7-1C7C-EF75-D26B37EEC003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486021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54A0EF5-03E3-4EC1-30A2-98516C905235}"/>
              </a:ext>
            </a:extLst>
          </p:cNvPr>
          <p:cNvGrpSpPr/>
          <p:nvPr/>
        </p:nvGrpSpPr>
        <p:grpSpPr>
          <a:xfrm>
            <a:off x="5485584" y="5558185"/>
            <a:ext cx="2049728" cy="916493"/>
            <a:chOff x="478319" y="5569528"/>
            <a:chExt cx="2049728" cy="916493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9C55BEDB-43D7-2E7F-E1AF-907DE71C51E1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569528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54AD1F58-061A-A7AC-1A55-AF4B84B8C8B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875026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0D9DCA5-70D5-7EE8-65A4-9B707D988A41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180524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3B7C4580-E0E4-97EE-A1C3-5DF0110AF79E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486021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461BFC6-5FB3-0C57-4232-FF2594C399DC}"/>
              </a:ext>
            </a:extLst>
          </p:cNvPr>
          <p:cNvGrpSpPr/>
          <p:nvPr/>
        </p:nvGrpSpPr>
        <p:grpSpPr>
          <a:xfrm>
            <a:off x="3058945" y="1082216"/>
            <a:ext cx="2049728" cy="916493"/>
            <a:chOff x="478319" y="5569528"/>
            <a:chExt cx="2049728" cy="916493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98EBED9B-7EAF-66DD-2149-2DF00F0A51D2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569528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2656AF2B-1983-BC31-54D8-1FCB145AACC1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875026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E608F971-5CA0-16E9-2BC7-7B7A710B4ED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180524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2201CD5B-8C89-D9A9-AA9C-058ACE624198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486021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85D781D-1B88-2835-C0EE-85EB7227A615}"/>
              </a:ext>
            </a:extLst>
          </p:cNvPr>
          <p:cNvGrpSpPr/>
          <p:nvPr/>
        </p:nvGrpSpPr>
        <p:grpSpPr>
          <a:xfrm>
            <a:off x="5550132" y="1082216"/>
            <a:ext cx="2049728" cy="916493"/>
            <a:chOff x="478319" y="5569528"/>
            <a:chExt cx="2049728" cy="916493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CBB95CFB-6803-3AC8-FC28-E923EA665940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569528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4CB2C111-F8B4-97A0-4731-349675B65AF6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875026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9E7DB6D4-F2BE-5E8E-84BD-F1D635827FF4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180524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E5968209-8D5D-8E1C-397D-960512FFBE26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486021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A7B4A650-AE04-B162-DD97-F73C309B7010}"/>
              </a:ext>
            </a:extLst>
          </p:cNvPr>
          <p:cNvGrpSpPr/>
          <p:nvPr/>
        </p:nvGrpSpPr>
        <p:grpSpPr>
          <a:xfrm>
            <a:off x="8098074" y="1082216"/>
            <a:ext cx="2049728" cy="916493"/>
            <a:chOff x="478319" y="5569528"/>
            <a:chExt cx="2049728" cy="916493"/>
          </a:xfrm>
        </p:grpSpPr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42D827BC-6708-7069-BD3B-64DE1508BA26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569528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19ED413D-284C-E1FF-7AD9-A1F4D249EC0C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5875026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E675F9FB-3996-6250-722B-7FEFBB77B62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180524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DB665B30-E499-CAE4-532A-AD686D2D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78319" y="6486021"/>
              <a:ext cx="204972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44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DA3B-158A-BCD8-C5BE-E3B60B29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0987829-F572-A771-87E7-232D690C2376}"/>
              </a:ext>
            </a:extLst>
          </p:cNvPr>
          <p:cNvGrpSpPr/>
          <p:nvPr/>
        </p:nvGrpSpPr>
        <p:grpSpPr>
          <a:xfrm>
            <a:off x="329306" y="885437"/>
            <a:ext cx="10033200" cy="5788801"/>
            <a:chOff x="329306" y="1116000"/>
            <a:chExt cx="10033200" cy="5788801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355B198-F37D-9FD7-9E01-3DEC815C7511}"/>
                </a:ext>
              </a:extLst>
            </p:cNvPr>
            <p:cNvGrpSpPr/>
            <p:nvPr/>
          </p:nvGrpSpPr>
          <p:grpSpPr>
            <a:xfrm>
              <a:off x="329306" y="1116000"/>
              <a:ext cx="10033200" cy="5788801"/>
              <a:chOff x="177282" y="335902"/>
              <a:chExt cx="10030408" cy="5791438"/>
            </a:xfrm>
          </p:grpSpPr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9F1210D0-CE2D-8FF7-97F4-10885260E158}"/>
                  </a:ext>
                </a:extLst>
              </p:cNvPr>
              <p:cNvGrpSpPr/>
              <p:nvPr/>
            </p:nvGrpSpPr>
            <p:grpSpPr>
              <a:xfrm>
                <a:off x="177282" y="335902"/>
                <a:ext cx="10030408" cy="5787779"/>
                <a:chOff x="177282" y="335902"/>
                <a:chExt cx="10030408" cy="5787779"/>
              </a:xfrm>
            </p:grpSpPr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ADB0F8AD-14B7-119A-787D-C0EDFCDA2400}"/>
                    </a:ext>
                  </a:extLst>
                </p:cNvPr>
                <p:cNvGrpSpPr/>
                <p:nvPr/>
              </p:nvGrpSpPr>
              <p:grpSpPr>
                <a:xfrm>
                  <a:off x="2672010" y="3749579"/>
                  <a:ext cx="2351846" cy="2263190"/>
                  <a:chOff x="2793845" y="3635147"/>
                  <a:chExt cx="2351846" cy="2263190"/>
                </a:xfrm>
              </p:grpSpPr>
              <p:sp>
                <p:nvSpPr>
                  <p:cNvPr id="5" name="Textfeld 4">
                    <a:extLst>
                      <a:ext uri="{FF2B5EF4-FFF2-40B4-BE49-F238E27FC236}">
                        <a16:creationId xmlns:a16="http://schemas.microsoft.com/office/drawing/2014/main" id="{CEF981EE-8BFC-FFD3-BD4E-8D909817383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3845" y="5537575"/>
                    <a:ext cx="2351846" cy="360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984" dirty="0">
                        <a:latin typeface="Comic Sans MS" panose="030F0702030302020204" pitchFamily="66" charset="0"/>
                      </a:rPr>
                      <a:t>Name: </a:t>
                    </a:r>
                  </a:p>
                </p:txBody>
              </p:sp>
              <p:grpSp>
                <p:nvGrpSpPr>
                  <p:cNvPr id="39" name="Gruppieren 38">
                    <a:extLst>
                      <a:ext uri="{FF2B5EF4-FFF2-40B4-BE49-F238E27FC236}">
                        <a16:creationId xmlns:a16="http://schemas.microsoft.com/office/drawing/2014/main" id="{2BC39C2C-C36B-1FF9-0D94-4E1139BB0DA2}"/>
                      </a:ext>
                    </a:extLst>
                  </p:cNvPr>
                  <p:cNvGrpSpPr/>
                  <p:nvPr/>
                </p:nvGrpSpPr>
                <p:grpSpPr>
                  <a:xfrm>
                    <a:off x="3546271" y="3635147"/>
                    <a:ext cx="1341158" cy="1760908"/>
                    <a:chOff x="3546271" y="3635147"/>
                    <a:chExt cx="1341158" cy="1760908"/>
                  </a:xfrm>
                </p:grpSpPr>
                <p:pic>
                  <p:nvPicPr>
                    <p:cNvPr id="3" name="Grafik 2">
                      <a:extLst>
                        <a:ext uri="{FF2B5EF4-FFF2-40B4-BE49-F238E27FC236}">
                          <a16:creationId xmlns:a16="http://schemas.microsoft.com/office/drawing/2014/main" id="{B6AB657A-ACF4-58F2-EE9E-0A924CDA29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46271" y="4603959"/>
                      <a:ext cx="948246" cy="7920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" name="Ovale Legende 13">
                      <a:extLst>
                        <a:ext uri="{FF2B5EF4-FFF2-40B4-BE49-F238E27FC236}">
                          <a16:creationId xmlns:a16="http://schemas.microsoft.com/office/drawing/2014/main" id="{F776C92F-E665-6986-F220-5458CCD7357F}"/>
                        </a:ext>
                      </a:extLst>
                    </p:cNvPr>
                    <p:cNvSpPr/>
                    <p:nvPr/>
                  </p:nvSpPr>
                  <p:spPr>
                    <a:xfrm rot="20977808">
                      <a:off x="3740936" y="3635147"/>
                      <a:ext cx="1146493" cy="728017"/>
                    </a:xfrm>
                    <a:prstGeom prst="wedgeEllipseCallout">
                      <a:avLst>
                        <a:gd name="adj1" fmla="val -41604"/>
                        <a:gd name="adj2" fmla="val 62656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  <p:sp>
                  <p:nvSpPr>
                    <p:cNvPr id="15" name="Textfeld 14">
                      <a:extLst>
                        <a:ext uri="{FF2B5EF4-FFF2-40B4-BE49-F238E27FC236}">
                          <a16:creationId xmlns:a16="http://schemas.microsoft.com/office/drawing/2014/main" id="{C2E1D97B-D710-EE82-0808-3CD1BB30ED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08349" y="3707940"/>
                      <a:ext cx="1127766" cy="514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de-DE" sz="1543" dirty="0">
                          <a:latin typeface="Comic Sans MS" panose="030F0702030302020204" pitchFamily="66" charset="0"/>
                        </a:rPr>
                        <a:t>Das ist spannend!</a:t>
                      </a:r>
                    </a:p>
                  </p:txBody>
                </p:sp>
              </p:grpSp>
            </p:grpSp>
            <p:cxnSp>
              <p:nvCxnSpPr>
                <p:cNvPr id="85" name="Gerader Verbinder 84">
                  <a:extLst>
                    <a:ext uri="{FF2B5EF4-FFF2-40B4-BE49-F238E27FC236}">
                      <a16:creationId xmlns:a16="http://schemas.microsoft.com/office/drawing/2014/main" id="{88C236B4-4C4E-3E90-E235-FA7E29847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7569" y="5951596"/>
                  <a:ext cx="1421593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uppieren 12">
                  <a:extLst>
                    <a:ext uri="{FF2B5EF4-FFF2-40B4-BE49-F238E27FC236}">
                      <a16:creationId xmlns:a16="http://schemas.microsoft.com/office/drawing/2014/main" id="{79D80259-7403-1C39-FD2B-A36A56E93EF1}"/>
                    </a:ext>
                  </a:extLst>
                </p:cNvPr>
                <p:cNvGrpSpPr/>
                <p:nvPr/>
              </p:nvGrpSpPr>
              <p:grpSpPr>
                <a:xfrm>
                  <a:off x="177282" y="335902"/>
                  <a:ext cx="10030408" cy="5787779"/>
                  <a:chOff x="177282" y="335902"/>
                  <a:chExt cx="10030408" cy="5787779"/>
                </a:xfrm>
              </p:grpSpPr>
              <p:grpSp>
                <p:nvGrpSpPr>
                  <p:cNvPr id="16" name="Gruppieren 15">
                    <a:extLst>
                      <a:ext uri="{FF2B5EF4-FFF2-40B4-BE49-F238E27FC236}">
                        <a16:creationId xmlns:a16="http://schemas.microsoft.com/office/drawing/2014/main" id="{04FF35DB-918C-78F6-B635-A48725E7D10B}"/>
                      </a:ext>
                    </a:extLst>
                  </p:cNvPr>
                  <p:cNvGrpSpPr/>
                  <p:nvPr/>
                </p:nvGrpSpPr>
                <p:grpSpPr>
                  <a:xfrm>
                    <a:off x="177282" y="335902"/>
                    <a:ext cx="10030408" cy="5787779"/>
                    <a:chOff x="177282" y="335902"/>
                    <a:chExt cx="10030408" cy="5787779"/>
                  </a:xfrm>
                </p:grpSpPr>
                <p:sp>
                  <p:nvSpPr>
                    <p:cNvPr id="18" name="Rechteck 17">
                      <a:extLst>
                        <a:ext uri="{FF2B5EF4-FFF2-40B4-BE49-F238E27FC236}">
                          <a16:creationId xmlns:a16="http://schemas.microsoft.com/office/drawing/2014/main" id="{3E751C6D-8287-F352-FB57-1D50338C4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282" y="335902"/>
                      <a:ext cx="10030408" cy="5784980"/>
                    </a:xfrm>
                    <a:prstGeom prst="rect">
                      <a:avLst/>
                    </a:prstGeom>
                    <a:noFill/>
                    <a:ln w="6350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984"/>
                    </a:p>
                  </p:txBody>
                </p:sp>
                <p:cxnSp>
                  <p:nvCxnSpPr>
                    <p:cNvPr id="19" name="Gerader Verbinder 18">
                      <a:extLst>
                        <a:ext uri="{FF2B5EF4-FFF2-40B4-BE49-F238E27FC236}">
                          <a16:creationId xmlns:a16="http://schemas.microsoft.com/office/drawing/2014/main" id="{15635A7F-5170-56B8-5078-077728DF5C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2660" y="335902"/>
                      <a:ext cx="0" cy="578498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Gerader Verbinder 19">
                      <a:extLst>
                        <a:ext uri="{FF2B5EF4-FFF2-40B4-BE49-F238E27FC236}">
                          <a16:creationId xmlns:a16="http://schemas.microsoft.com/office/drawing/2014/main" id="{6B9FFB40-7029-B555-5D9A-502125A532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95596" y="338701"/>
                      <a:ext cx="0" cy="578498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Gerader Verbinder 20">
                      <a:extLst>
                        <a:ext uri="{FF2B5EF4-FFF2-40B4-BE49-F238E27FC236}">
                          <a16:creationId xmlns:a16="http://schemas.microsoft.com/office/drawing/2014/main" id="{2E7BD567-7B7B-7ECB-64D1-1E9287454D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698532" y="335902"/>
                      <a:ext cx="0" cy="578498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Gerader Verbinder 16">
                    <a:extLst>
                      <a:ext uri="{FF2B5EF4-FFF2-40B4-BE49-F238E27FC236}">
                        <a16:creationId xmlns:a16="http://schemas.microsoft.com/office/drawing/2014/main" id="{146F7D8F-D159-D6B5-8633-26E652626520}"/>
                      </a:ext>
                    </a:extLst>
                  </p:cNvPr>
                  <p:cNvCxnSpPr/>
                  <p:nvPr/>
                </p:nvCxnSpPr>
                <p:spPr>
                  <a:xfrm>
                    <a:off x="177282" y="3228392"/>
                    <a:ext cx="10030408" cy="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1E2623E-65C9-A01F-3790-1668AEFBBEE6}"/>
                  </a:ext>
                </a:extLst>
              </p:cNvPr>
              <p:cNvSpPr txBox="1"/>
              <p:nvPr/>
            </p:nvSpPr>
            <p:spPr>
              <a:xfrm rot="16200000">
                <a:off x="3946006" y="4872786"/>
                <a:ext cx="2281095" cy="228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82" dirty="0">
                    <a:latin typeface="Arial" panose="020B0604020202020204" pitchFamily="34" charset="0"/>
                    <a:cs typeface="Arial" panose="020B0604020202020204" pitchFamily="34" charset="0"/>
                  </a:rPr>
                  <a:t>Illustration: Friederike Schumann, Berlin </a:t>
                </a:r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172EBDD-C718-9190-8E58-B035D7D1BD06}"/>
                </a:ext>
              </a:extLst>
            </p:cNvPr>
            <p:cNvSpPr txBox="1"/>
            <p:nvPr/>
          </p:nvSpPr>
          <p:spPr>
            <a:xfrm>
              <a:off x="2951042" y="4067033"/>
              <a:ext cx="2341163" cy="36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64" dirty="0">
                  <a:latin typeface="Comic Sans MS" panose="030F0702030302020204" pitchFamily="66" charset="0"/>
                </a:rPr>
                <a:t>Mein Franz Büchlein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99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Benutzerdefiniert</PresentationFormat>
  <Paragraphs>47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Arial</vt:lpstr>
      <vt:lpstr>Comic Sans MS</vt:lpstr>
      <vt:lpstr>Office</vt:lpstr>
      <vt:lpstr>Das Zebra Franz Faltbüchlein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Wegel, Heike</cp:lastModifiedBy>
  <cp:revision>35</cp:revision>
  <dcterms:created xsi:type="dcterms:W3CDTF">2025-05-02T07:24:54Z</dcterms:created>
  <dcterms:modified xsi:type="dcterms:W3CDTF">2025-05-16T10:26:30Z</dcterms:modified>
</cp:coreProperties>
</file>