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2" r:id="rId3"/>
  </p:sldIdLst>
  <p:sldSz cx="7556500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313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8FA31-3866-D7B1-66B9-0B8906211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D4D48DB4-9553-C028-CC1B-5798C079C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18190"/>
            <a:ext cx="2285714" cy="1371429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32ACB03-5D83-B37D-7108-D6C24E53787F}"/>
              </a:ext>
            </a:extLst>
          </p:cNvPr>
          <p:cNvGraphicFramePr/>
          <p:nvPr/>
        </p:nvGraphicFramePr>
        <p:xfrm>
          <a:off x="196850" y="10299700"/>
          <a:ext cx="6981825" cy="431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487">
                  <a:extLst>
                    <a:ext uri="{9D8B030D-6E8A-4147-A177-3AD203B41FA5}">
                      <a16:colId xmlns:a16="http://schemas.microsoft.com/office/drawing/2014/main" val="153393291"/>
                    </a:ext>
                  </a:extLst>
                </a:gridCol>
                <a:gridCol w="2376890">
                  <a:extLst>
                    <a:ext uri="{9D8B030D-6E8A-4147-A177-3AD203B41FA5}">
                      <a16:colId xmlns:a16="http://schemas.microsoft.com/office/drawing/2014/main" val="73554839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15577228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R="71755" algn="r">
                        <a:lnSpc>
                          <a:spcPct val="107000"/>
                        </a:lnSpc>
                        <a:buNone/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</a:pP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© Ernst Klett Verlag GmbH, Stuttgart 2025 | www.klett.de | Alle Rechte vorbehalten. Von dieser Druckvorlage ist die Vervielfältigung für den eigenen Unterrichtsgebrauch gestattet. Die Kopiergebühren sind abgegolten.</a:t>
                      </a:r>
                    </a:p>
                  </a:txBody>
                  <a:tcPr marL="0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Konzept: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Sonja Senst; Hamburg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4149"/>
                  </a:ext>
                </a:extLst>
              </a:tr>
            </a:tbl>
          </a:graphicData>
        </a:graphic>
      </p:graphicFrame>
      <p:pic>
        <p:nvPicPr>
          <p:cNvPr id="5" name="Grafik 549450254">
            <a:extLst>
              <a:ext uri="{FF2B5EF4-FFF2-40B4-BE49-F238E27FC236}">
                <a16:creationId xmlns:a16="http://schemas.microsoft.com/office/drawing/2014/main" id="{2AFA2744-A415-03B9-31EE-F61696FAB34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1" y="10298907"/>
            <a:ext cx="466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51CB128-AAD8-327D-6029-B1082EAB16B2}"/>
              </a:ext>
            </a:extLst>
          </p:cNvPr>
          <p:cNvSpPr txBox="1"/>
          <p:nvPr/>
        </p:nvSpPr>
        <p:spPr>
          <a:xfrm>
            <a:off x="-397018" y="6807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666F207-3431-FED2-834B-6170CB319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318190"/>
            <a:ext cx="2285714" cy="1371429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DFA854A-471B-1CC0-C4D5-4339246F0E11}"/>
              </a:ext>
            </a:extLst>
          </p:cNvPr>
          <p:cNvSpPr txBox="1"/>
          <p:nvPr/>
        </p:nvSpPr>
        <p:spPr>
          <a:xfrm>
            <a:off x="1889556" y="6807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60DFDC6-AC99-D2AF-DCB3-89A7C784D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8" y="318190"/>
            <a:ext cx="2285714" cy="137142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E6E65F1-7E7B-8566-792D-98653B309FB1}"/>
              </a:ext>
            </a:extLst>
          </p:cNvPr>
          <p:cNvSpPr txBox="1"/>
          <p:nvPr/>
        </p:nvSpPr>
        <p:spPr>
          <a:xfrm>
            <a:off x="4175270" y="6807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83E4A81-3E3C-7C72-88B3-5A6E92DDC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1689617"/>
            <a:ext cx="2285714" cy="1371429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B35FA23-00BF-0C6E-EE14-6407FDE3E62B}"/>
              </a:ext>
            </a:extLst>
          </p:cNvPr>
          <p:cNvSpPr txBox="1"/>
          <p:nvPr/>
        </p:nvSpPr>
        <p:spPr>
          <a:xfrm>
            <a:off x="-397018" y="205216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F5B09FE-CF7C-07B5-7304-94428C980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1689617"/>
            <a:ext cx="2285714" cy="1371429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A424032-1925-D5C2-862B-761FEF2717D8}"/>
              </a:ext>
            </a:extLst>
          </p:cNvPr>
          <p:cNvSpPr txBox="1"/>
          <p:nvPr/>
        </p:nvSpPr>
        <p:spPr>
          <a:xfrm>
            <a:off x="1889556" y="205216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5CC33AB-1F26-6C72-CD18-2210E334FD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8" y="1689617"/>
            <a:ext cx="2285714" cy="1371429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B7C10F57-69D5-2E3B-1923-9F411654D364}"/>
              </a:ext>
            </a:extLst>
          </p:cNvPr>
          <p:cNvSpPr txBox="1"/>
          <p:nvPr/>
        </p:nvSpPr>
        <p:spPr>
          <a:xfrm>
            <a:off x="4175270" y="205216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3B4D05ED-FACC-891E-7CBB-E21C34F80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061042"/>
            <a:ext cx="2285714" cy="1371429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A6F57300-96FF-7E6B-16FC-3CD563AD1EAE}"/>
              </a:ext>
            </a:extLst>
          </p:cNvPr>
          <p:cNvSpPr txBox="1"/>
          <p:nvPr/>
        </p:nvSpPr>
        <p:spPr>
          <a:xfrm>
            <a:off x="-397018" y="3423590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E5729E67-F735-1903-E87F-83A28B6BA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3061042"/>
            <a:ext cx="2285714" cy="1371429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0DABEA82-586E-714D-E4AD-58062C0D6B7A}"/>
              </a:ext>
            </a:extLst>
          </p:cNvPr>
          <p:cNvSpPr txBox="1"/>
          <p:nvPr/>
        </p:nvSpPr>
        <p:spPr>
          <a:xfrm>
            <a:off x="1889556" y="3423590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E6FC7B22-A8B1-E106-DF37-2A7A345D2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8" y="3061042"/>
            <a:ext cx="2285714" cy="1371429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7440DCC2-7759-3BA1-8312-BE5BDB189004}"/>
              </a:ext>
            </a:extLst>
          </p:cNvPr>
          <p:cNvSpPr txBox="1"/>
          <p:nvPr/>
        </p:nvSpPr>
        <p:spPr>
          <a:xfrm>
            <a:off x="4175270" y="3423590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0FD348C6-ADC2-3E60-B15C-3A87E94CD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9" y="4432467"/>
            <a:ext cx="2285714" cy="1371429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13B6F290-ABA5-5F95-2345-5214D103CF43}"/>
              </a:ext>
            </a:extLst>
          </p:cNvPr>
          <p:cNvSpPr txBox="1"/>
          <p:nvPr/>
        </p:nvSpPr>
        <p:spPr>
          <a:xfrm>
            <a:off x="-397449" y="479501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07547C7E-A760-0592-0A55-2F82927C2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4432467"/>
            <a:ext cx="2285714" cy="1371429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8F41F5AB-6012-B1AF-5BA9-E2609093A779}"/>
              </a:ext>
            </a:extLst>
          </p:cNvPr>
          <p:cNvSpPr txBox="1"/>
          <p:nvPr/>
        </p:nvSpPr>
        <p:spPr>
          <a:xfrm>
            <a:off x="1889125" y="479501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FCA2804-C5C2-5BC7-FE92-96168F077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4432467"/>
            <a:ext cx="2285714" cy="1371429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AF65232B-FBCA-7627-003C-72F10EA3926D}"/>
              </a:ext>
            </a:extLst>
          </p:cNvPr>
          <p:cNvSpPr txBox="1"/>
          <p:nvPr/>
        </p:nvSpPr>
        <p:spPr>
          <a:xfrm>
            <a:off x="4174839" y="479501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EB27644A-2952-9A65-3578-27D7A6D7B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9" y="5797966"/>
            <a:ext cx="2285714" cy="1371429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0284D063-4291-B8B7-1F01-D8E628B10C2D}"/>
              </a:ext>
            </a:extLst>
          </p:cNvPr>
          <p:cNvSpPr txBox="1"/>
          <p:nvPr/>
        </p:nvSpPr>
        <p:spPr>
          <a:xfrm>
            <a:off x="-397449" y="6160514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FE9F00AC-16E2-5E0B-9198-87360B3C9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5797966"/>
            <a:ext cx="2285714" cy="137142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1E93BA7A-884A-A174-C021-43D8DE6F205F}"/>
              </a:ext>
            </a:extLst>
          </p:cNvPr>
          <p:cNvSpPr txBox="1"/>
          <p:nvPr/>
        </p:nvSpPr>
        <p:spPr>
          <a:xfrm>
            <a:off x="1889125" y="6160514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469C597E-44A7-D8D1-B300-97A873626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5797966"/>
            <a:ext cx="2285714" cy="1371429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DC5A5085-6CF7-E603-5C86-CDDDAA21CA28}"/>
              </a:ext>
            </a:extLst>
          </p:cNvPr>
          <p:cNvSpPr txBox="1"/>
          <p:nvPr/>
        </p:nvSpPr>
        <p:spPr>
          <a:xfrm>
            <a:off x="4174839" y="6160514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A1B43CB-7E41-4F7C-CB8F-56198DF72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9" y="7163465"/>
            <a:ext cx="2285714" cy="1371429"/>
          </a:xfrm>
          <a:prstGeom prst="rect">
            <a:avLst/>
          </a:prstGeom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449528BD-E563-8758-EC25-6BF6169380C6}"/>
              </a:ext>
            </a:extLst>
          </p:cNvPr>
          <p:cNvSpPr txBox="1"/>
          <p:nvPr/>
        </p:nvSpPr>
        <p:spPr>
          <a:xfrm>
            <a:off x="-397449" y="7526013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832772A0-E50E-4729-E12E-8120E7C46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7163465"/>
            <a:ext cx="2285714" cy="1371429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458C99A6-EDD3-5BEC-DB1F-390342253269}"/>
              </a:ext>
            </a:extLst>
          </p:cNvPr>
          <p:cNvSpPr txBox="1"/>
          <p:nvPr/>
        </p:nvSpPr>
        <p:spPr>
          <a:xfrm>
            <a:off x="1889125" y="7526013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BCE9A3B0-22D7-863F-6A38-4010C79C2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7163465"/>
            <a:ext cx="2285714" cy="1371429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82A91E9F-5CE9-F95A-9EE5-FE9F141F5084}"/>
              </a:ext>
            </a:extLst>
          </p:cNvPr>
          <p:cNvSpPr txBox="1"/>
          <p:nvPr/>
        </p:nvSpPr>
        <p:spPr>
          <a:xfrm>
            <a:off x="4174839" y="7526013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1" name="Grafik 40">
            <a:extLst>
              <a:ext uri="{FF2B5EF4-FFF2-40B4-BE49-F238E27FC236}">
                <a16:creationId xmlns:a16="http://schemas.microsoft.com/office/drawing/2014/main" id="{CDEBC16E-464F-E312-EA7E-1317DA76F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9" y="8535687"/>
            <a:ext cx="2285714" cy="1371429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F6847749-4051-9CEF-83FD-C4DF7C657513}"/>
              </a:ext>
            </a:extLst>
          </p:cNvPr>
          <p:cNvSpPr txBox="1"/>
          <p:nvPr/>
        </p:nvSpPr>
        <p:spPr>
          <a:xfrm>
            <a:off x="-397449" y="889823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3" name="Grafik 42">
            <a:extLst>
              <a:ext uri="{FF2B5EF4-FFF2-40B4-BE49-F238E27FC236}">
                <a16:creationId xmlns:a16="http://schemas.microsoft.com/office/drawing/2014/main" id="{F8255916-C0BF-94C3-A07F-21BD0BA63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8535687"/>
            <a:ext cx="2285714" cy="1371429"/>
          </a:xfrm>
          <a:prstGeom prst="rect">
            <a:avLst/>
          </a:prstGeom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88956561-9E58-3521-6B32-C7B77528AFD8}"/>
              </a:ext>
            </a:extLst>
          </p:cNvPr>
          <p:cNvSpPr txBox="1"/>
          <p:nvPr/>
        </p:nvSpPr>
        <p:spPr>
          <a:xfrm>
            <a:off x="1889125" y="889823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7EBD3A07-76E5-4000-C54D-A7B24CC7E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8535687"/>
            <a:ext cx="2285714" cy="1371429"/>
          </a:xfrm>
          <a:prstGeom prst="rect">
            <a:avLst/>
          </a:prstGeom>
        </p:spPr>
      </p:pic>
      <p:sp>
        <p:nvSpPr>
          <p:cNvPr id="46" name="Textfeld 45">
            <a:extLst>
              <a:ext uri="{FF2B5EF4-FFF2-40B4-BE49-F238E27FC236}">
                <a16:creationId xmlns:a16="http://schemas.microsoft.com/office/drawing/2014/main" id="{7C9D16B3-5885-A25D-B689-98F3C1E641C0}"/>
              </a:ext>
            </a:extLst>
          </p:cNvPr>
          <p:cNvSpPr txBox="1"/>
          <p:nvPr/>
        </p:nvSpPr>
        <p:spPr>
          <a:xfrm>
            <a:off x="4174839" y="889823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</p:spTree>
    <p:extLst>
      <p:ext uri="{BB962C8B-B14F-4D97-AF65-F5344CB8AC3E}">
        <p14:creationId xmlns:p14="http://schemas.microsoft.com/office/powerpoint/2010/main" val="14920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952F9-95AA-410E-EE50-EB88C6D02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3C225A17-4B0A-C801-2506-103F1E515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18188"/>
            <a:ext cx="2285714" cy="1371429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FE0BD0C-E75D-4F75-07F6-E3DB0237A9A6}"/>
              </a:ext>
            </a:extLst>
          </p:cNvPr>
          <p:cNvGraphicFramePr/>
          <p:nvPr/>
        </p:nvGraphicFramePr>
        <p:xfrm>
          <a:off x="196850" y="10299700"/>
          <a:ext cx="6981825" cy="431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487">
                  <a:extLst>
                    <a:ext uri="{9D8B030D-6E8A-4147-A177-3AD203B41FA5}">
                      <a16:colId xmlns:a16="http://schemas.microsoft.com/office/drawing/2014/main" val="153393291"/>
                    </a:ext>
                  </a:extLst>
                </a:gridCol>
                <a:gridCol w="2376890">
                  <a:extLst>
                    <a:ext uri="{9D8B030D-6E8A-4147-A177-3AD203B41FA5}">
                      <a16:colId xmlns:a16="http://schemas.microsoft.com/office/drawing/2014/main" val="73554839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15577228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R="71755" algn="r">
                        <a:lnSpc>
                          <a:spcPct val="107000"/>
                        </a:lnSpc>
                        <a:buNone/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</a:pP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© Ernst Klett Verlag GmbH, Stuttgart 2025 | www.klett.de | Alle Rechte vorbehalten. Von dieser Druckvorlage ist die Vervielfältigung für den eigenen Unterrichtsgebrauch gestattet. Die Kopiergebühren sind abgegolten.</a:t>
                      </a:r>
                    </a:p>
                  </a:txBody>
                  <a:tcPr marL="0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Konzept: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Sonja Senst; Hamburg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4149"/>
                  </a:ext>
                </a:extLst>
              </a:tr>
            </a:tbl>
          </a:graphicData>
        </a:graphic>
      </p:graphicFrame>
      <p:pic>
        <p:nvPicPr>
          <p:cNvPr id="5" name="Grafik 549450254">
            <a:extLst>
              <a:ext uri="{FF2B5EF4-FFF2-40B4-BE49-F238E27FC236}">
                <a16:creationId xmlns:a16="http://schemas.microsoft.com/office/drawing/2014/main" id="{48CAB2B3-C1F6-0086-BA8A-40610F3204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1" y="10298907"/>
            <a:ext cx="466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33816C2-B72B-7E17-D38E-36EE59A7E093}"/>
              </a:ext>
            </a:extLst>
          </p:cNvPr>
          <p:cNvSpPr txBox="1"/>
          <p:nvPr/>
        </p:nvSpPr>
        <p:spPr>
          <a:xfrm>
            <a:off x="-397018" y="773071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C64BF30-BF5D-78A6-74FE-929A42750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318188"/>
            <a:ext cx="2285714" cy="137142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F68BD31-E2BF-E98C-866B-D50B8AD3A61A}"/>
              </a:ext>
            </a:extLst>
          </p:cNvPr>
          <p:cNvSpPr txBox="1"/>
          <p:nvPr/>
        </p:nvSpPr>
        <p:spPr>
          <a:xfrm>
            <a:off x="1889556" y="773071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2A6DB9-B5E3-6C8F-E039-30EB9BF8E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318188"/>
            <a:ext cx="2285714" cy="137142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C7EFF0C-07EE-FC6F-CB30-EF8F9B04B58A}"/>
              </a:ext>
            </a:extLst>
          </p:cNvPr>
          <p:cNvSpPr txBox="1"/>
          <p:nvPr/>
        </p:nvSpPr>
        <p:spPr>
          <a:xfrm>
            <a:off x="4161431" y="773071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5312942-11D4-83B5-2AA4-79AA7A1134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1689617"/>
            <a:ext cx="2285714" cy="1371429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FDFF0E0-9A08-CB4E-492F-7A46BF77738C}"/>
              </a:ext>
            </a:extLst>
          </p:cNvPr>
          <p:cNvSpPr txBox="1"/>
          <p:nvPr/>
        </p:nvSpPr>
        <p:spPr>
          <a:xfrm>
            <a:off x="-397018" y="2144500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2960337-4E41-5AE7-2F54-3B274A8D5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1689617"/>
            <a:ext cx="2285714" cy="1371429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D02B404A-BC23-44BB-4957-322D9662D21F}"/>
              </a:ext>
            </a:extLst>
          </p:cNvPr>
          <p:cNvSpPr txBox="1"/>
          <p:nvPr/>
        </p:nvSpPr>
        <p:spPr>
          <a:xfrm>
            <a:off x="1889556" y="2144500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3DF25B3F-1F50-9C61-87E7-CAD39655D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1689617"/>
            <a:ext cx="2285714" cy="1371429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97A8E24E-9A70-8965-E580-E4EE10448661}"/>
              </a:ext>
            </a:extLst>
          </p:cNvPr>
          <p:cNvSpPr txBox="1"/>
          <p:nvPr/>
        </p:nvSpPr>
        <p:spPr>
          <a:xfrm>
            <a:off x="4161431" y="2144500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677FE6AF-A085-833D-5AB3-BEE7BFE57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061046"/>
            <a:ext cx="2285714" cy="1371429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ED0F763D-DAAE-8AEE-659F-F6B074A220F0}"/>
              </a:ext>
            </a:extLst>
          </p:cNvPr>
          <p:cNvSpPr txBox="1"/>
          <p:nvPr/>
        </p:nvSpPr>
        <p:spPr>
          <a:xfrm>
            <a:off x="-397018" y="3515929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786E1430-2A6B-E1A0-D548-F09B37FEE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3061046"/>
            <a:ext cx="2285714" cy="1371429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FFA090BF-0E22-FDA7-2A27-79A96CF3074E}"/>
              </a:ext>
            </a:extLst>
          </p:cNvPr>
          <p:cNvSpPr txBox="1"/>
          <p:nvPr/>
        </p:nvSpPr>
        <p:spPr>
          <a:xfrm>
            <a:off x="1889556" y="3515929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D72D5AB0-1597-98C2-70BC-F0E1EAE203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3061046"/>
            <a:ext cx="2285714" cy="1371429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2BD2BAE9-05B6-336F-58F5-6836A71AF769}"/>
              </a:ext>
            </a:extLst>
          </p:cNvPr>
          <p:cNvSpPr txBox="1"/>
          <p:nvPr/>
        </p:nvSpPr>
        <p:spPr>
          <a:xfrm>
            <a:off x="4161431" y="3515929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100456C2-9825-D8CD-6D24-ED219A3E4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4432475"/>
            <a:ext cx="2285714" cy="1371429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AF2EC3AB-57FA-058B-F9C2-3A033CB4FF80}"/>
              </a:ext>
            </a:extLst>
          </p:cNvPr>
          <p:cNvSpPr txBox="1"/>
          <p:nvPr/>
        </p:nvSpPr>
        <p:spPr>
          <a:xfrm>
            <a:off x="-397018" y="4887358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55F19D8E-F5D2-2FAA-08EB-D74E7779A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4432475"/>
            <a:ext cx="2285714" cy="1371429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DA0149FA-3835-C1E7-27CF-D707A763E6FB}"/>
              </a:ext>
            </a:extLst>
          </p:cNvPr>
          <p:cNvSpPr txBox="1"/>
          <p:nvPr/>
        </p:nvSpPr>
        <p:spPr>
          <a:xfrm>
            <a:off x="1889556" y="4887358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9ADA6D99-51C3-6F46-B25E-B945C2EC3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4432475"/>
            <a:ext cx="2285714" cy="1371429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7633DF5B-AD0D-7668-5882-95F132C35A72}"/>
              </a:ext>
            </a:extLst>
          </p:cNvPr>
          <p:cNvSpPr txBox="1"/>
          <p:nvPr/>
        </p:nvSpPr>
        <p:spPr>
          <a:xfrm>
            <a:off x="4161431" y="4887358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9CEBF644-75D2-DC50-D67F-83F43AC51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5803904"/>
            <a:ext cx="2285714" cy="1371429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B8388B9C-476F-FFEA-680B-55F82BA5A599}"/>
              </a:ext>
            </a:extLst>
          </p:cNvPr>
          <p:cNvSpPr txBox="1"/>
          <p:nvPr/>
        </p:nvSpPr>
        <p:spPr>
          <a:xfrm>
            <a:off x="-397018" y="6258787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7DDB5F4-F3BE-1332-2316-20B72DC1E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5803904"/>
            <a:ext cx="2285714" cy="137142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95335F62-A6C6-E413-804B-F27804B3B8A4}"/>
              </a:ext>
            </a:extLst>
          </p:cNvPr>
          <p:cNvSpPr txBox="1"/>
          <p:nvPr/>
        </p:nvSpPr>
        <p:spPr>
          <a:xfrm>
            <a:off x="1889556" y="6258787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32" name="Grafik 31">
            <a:extLst>
              <a:ext uri="{FF2B5EF4-FFF2-40B4-BE49-F238E27FC236}">
                <a16:creationId xmlns:a16="http://schemas.microsoft.com/office/drawing/2014/main" id="{47AC01EC-DD56-55A6-29AA-45267A7531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5803904"/>
            <a:ext cx="2285714" cy="1371429"/>
          </a:xfrm>
          <a:prstGeom prst="rect">
            <a:avLst/>
          </a:prstGeom>
        </p:spPr>
      </p:pic>
      <p:sp>
        <p:nvSpPr>
          <p:cNvPr id="33" name="Textfeld 32">
            <a:extLst>
              <a:ext uri="{FF2B5EF4-FFF2-40B4-BE49-F238E27FC236}">
                <a16:creationId xmlns:a16="http://schemas.microsoft.com/office/drawing/2014/main" id="{1E70CAD6-9521-75D5-8EDB-F8E0D3E42D61}"/>
              </a:ext>
            </a:extLst>
          </p:cNvPr>
          <p:cNvSpPr txBox="1"/>
          <p:nvPr/>
        </p:nvSpPr>
        <p:spPr>
          <a:xfrm>
            <a:off x="4161431" y="6258787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ABD9D8EC-E4AC-15EC-58B2-9F5B2D060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7177471"/>
            <a:ext cx="2285714" cy="1371429"/>
          </a:xfrm>
          <a:prstGeom prst="rect">
            <a:avLst/>
          </a:prstGeom>
        </p:spPr>
      </p:pic>
      <p:sp>
        <p:nvSpPr>
          <p:cNvPr id="47" name="Textfeld 46">
            <a:extLst>
              <a:ext uri="{FF2B5EF4-FFF2-40B4-BE49-F238E27FC236}">
                <a16:creationId xmlns:a16="http://schemas.microsoft.com/office/drawing/2014/main" id="{0E006AA0-347B-E143-DE40-C8199CF13FC6}"/>
              </a:ext>
            </a:extLst>
          </p:cNvPr>
          <p:cNvSpPr txBox="1"/>
          <p:nvPr/>
        </p:nvSpPr>
        <p:spPr>
          <a:xfrm>
            <a:off x="-397018" y="7632354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8AD638B6-C6E3-E1D3-87B8-57C7914F7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7177471"/>
            <a:ext cx="2285714" cy="1371429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45E05358-2B01-E6EF-5AA3-99D092272227}"/>
              </a:ext>
            </a:extLst>
          </p:cNvPr>
          <p:cNvSpPr txBox="1"/>
          <p:nvPr/>
        </p:nvSpPr>
        <p:spPr>
          <a:xfrm>
            <a:off x="1889556" y="7632354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BF0A5903-994B-D57D-C2B2-7DCABBB8D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7177471"/>
            <a:ext cx="2285714" cy="1371429"/>
          </a:xfrm>
          <a:prstGeom prst="rect">
            <a:avLst/>
          </a:prstGeom>
        </p:spPr>
      </p:pic>
      <p:sp>
        <p:nvSpPr>
          <p:cNvPr id="51" name="Textfeld 50">
            <a:extLst>
              <a:ext uri="{FF2B5EF4-FFF2-40B4-BE49-F238E27FC236}">
                <a16:creationId xmlns:a16="http://schemas.microsoft.com/office/drawing/2014/main" id="{3D4A4679-A438-C5A0-87A4-F4082780E598}"/>
              </a:ext>
            </a:extLst>
          </p:cNvPr>
          <p:cNvSpPr txBox="1"/>
          <p:nvPr/>
        </p:nvSpPr>
        <p:spPr>
          <a:xfrm>
            <a:off x="4161431" y="7632354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DF52666A-4D11-6249-0A0D-14C0B01796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8548900"/>
            <a:ext cx="2285714" cy="1371429"/>
          </a:xfrm>
          <a:prstGeom prst="rect">
            <a:avLst/>
          </a:prstGeom>
        </p:spPr>
      </p:pic>
      <p:sp>
        <p:nvSpPr>
          <p:cNvPr id="59" name="Textfeld 58">
            <a:extLst>
              <a:ext uri="{FF2B5EF4-FFF2-40B4-BE49-F238E27FC236}">
                <a16:creationId xmlns:a16="http://schemas.microsoft.com/office/drawing/2014/main" id="{9CEAE6F3-B46F-1006-ED29-67167E3D5F5C}"/>
              </a:ext>
            </a:extLst>
          </p:cNvPr>
          <p:cNvSpPr txBox="1"/>
          <p:nvPr/>
        </p:nvSpPr>
        <p:spPr>
          <a:xfrm>
            <a:off x="-397018" y="900378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1649BF43-ED2B-AB15-5E37-6BA0035E4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8548900"/>
            <a:ext cx="2285714" cy="1371429"/>
          </a:xfrm>
          <a:prstGeom prst="rect">
            <a:avLst/>
          </a:prstGeom>
        </p:spPr>
      </p:pic>
      <p:sp>
        <p:nvSpPr>
          <p:cNvPr id="61" name="Textfeld 60">
            <a:extLst>
              <a:ext uri="{FF2B5EF4-FFF2-40B4-BE49-F238E27FC236}">
                <a16:creationId xmlns:a16="http://schemas.microsoft.com/office/drawing/2014/main" id="{66509D56-8042-B8E3-8DDD-DF923C1FF1A9}"/>
              </a:ext>
            </a:extLst>
          </p:cNvPr>
          <p:cNvSpPr txBox="1"/>
          <p:nvPr/>
        </p:nvSpPr>
        <p:spPr>
          <a:xfrm>
            <a:off x="1889556" y="900378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62C9C886-F5E4-3BB6-2A75-1B9D3B1BA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99" y="8548900"/>
            <a:ext cx="2285714" cy="1371429"/>
          </a:xfrm>
          <a:prstGeom prst="rect">
            <a:avLst/>
          </a:prstGeom>
        </p:spPr>
      </p:pic>
      <p:sp>
        <p:nvSpPr>
          <p:cNvPr id="63" name="Textfeld 62">
            <a:extLst>
              <a:ext uri="{FF2B5EF4-FFF2-40B4-BE49-F238E27FC236}">
                <a16:creationId xmlns:a16="http://schemas.microsoft.com/office/drawing/2014/main" id="{DFA3C65F-17B3-0723-7A57-4F4F7D672CB7}"/>
              </a:ext>
            </a:extLst>
          </p:cNvPr>
          <p:cNvSpPr txBox="1"/>
          <p:nvPr/>
        </p:nvSpPr>
        <p:spPr>
          <a:xfrm>
            <a:off x="4161431" y="900378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</p:spTree>
    <p:extLst>
      <p:ext uri="{BB962C8B-B14F-4D97-AF65-F5344CB8AC3E}">
        <p14:creationId xmlns:p14="http://schemas.microsoft.com/office/powerpoint/2010/main" val="256865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Benutzerdefiniert</PresentationFormat>
  <Paragraphs>88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von Koschitzky, Marie</cp:lastModifiedBy>
  <cp:revision>13</cp:revision>
  <dcterms:created xsi:type="dcterms:W3CDTF">2006-08-16T00:00:00Z</dcterms:created>
  <dcterms:modified xsi:type="dcterms:W3CDTF">2025-08-12T08:50:46Z</dcterms:modified>
  <dc:identifier>DAGvMOjPSOc</dc:identifier>
</cp:coreProperties>
</file>