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0" r:id="rId2"/>
    <p:sldId id="261" r:id="rId3"/>
  </p:sldIdLst>
  <p:sldSz cx="7556500" cy="10693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4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60" d="100"/>
          <a:sy n="60" d="100"/>
        </p:scale>
        <p:origin x="3384" y="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86D8D-AC60-00CA-DD79-584A08F0A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84830B38-E724-7B4E-5D0B-BCE1E248B8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318190"/>
            <a:ext cx="2285714" cy="1371429"/>
          </a:xfrm>
          <a:prstGeom prst="rect">
            <a:avLst/>
          </a:prstGeom>
        </p:spPr>
      </p:pic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3337E4AB-0560-C628-E7A8-84AF2DA634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4078282"/>
              </p:ext>
            </p:extLst>
          </p:nvPr>
        </p:nvGraphicFramePr>
        <p:xfrm>
          <a:off x="196850" y="10299700"/>
          <a:ext cx="6981825" cy="431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9487">
                  <a:extLst>
                    <a:ext uri="{9D8B030D-6E8A-4147-A177-3AD203B41FA5}">
                      <a16:colId xmlns:a16="http://schemas.microsoft.com/office/drawing/2014/main" val="153393291"/>
                    </a:ext>
                  </a:extLst>
                </a:gridCol>
                <a:gridCol w="2376890">
                  <a:extLst>
                    <a:ext uri="{9D8B030D-6E8A-4147-A177-3AD203B41FA5}">
                      <a16:colId xmlns:a16="http://schemas.microsoft.com/office/drawing/2014/main" val="735548392"/>
                    </a:ext>
                  </a:extLst>
                </a:gridCol>
                <a:gridCol w="3855448">
                  <a:extLst>
                    <a:ext uri="{9D8B030D-6E8A-4147-A177-3AD203B41FA5}">
                      <a16:colId xmlns:a16="http://schemas.microsoft.com/office/drawing/2014/main" val="155772288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R="71755" algn="r">
                        <a:lnSpc>
                          <a:spcPct val="107000"/>
                        </a:lnSpc>
                        <a:buNone/>
                        <a:tabLst>
                          <a:tab pos="215900" algn="l"/>
                          <a:tab pos="377825" algn="l"/>
                          <a:tab pos="540385" algn="l"/>
                        </a:tabLst>
                      </a:pPr>
                      <a:endParaRPr lang="de-DE" sz="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</a:pP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© Ernst Klett Verlag GmbH, Stuttgart 2025 | www.klett.de | Alle Rechte vorbehalten. Von dieser Druckvorlage ist die Vervielfältigung für den eigenen Unterrichtsgebrauch gestattet. Die Kopiergebühren sind abgegolten.</a:t>
                      </a:r>
                    </a:p>
                  </a:txBody>
                  <a:tcPr marL="0" marR="36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  <a:tabLst>
                          <a:tab pos="377825" algn="l"/>
                          <a:tab pos="540385" algn="l"/>
                        </a:tabLst>
                      </a:pPr>
                      <a:r>
                        <a:rPr lang="de-DE" sz="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Konzept:</a:t>
                      </a: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Sonja Senst; Hamburg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704149"/>
                  </a:ext>
                </a:extLst>
              </a:tr>
            </a:tbl>
          </a:graphicData>
        </a:graphic>
      </p:graphicFrame>
      <p:pic>
        <p:nvPicPr>
          <p:cNvPr id="5" name="Grafik 549450254">
            <a:extLst>
              <a:ext uri="{FF2B5EF4-FFF2-40B4-BE49-F238E27FC236}">
                <a16:creationId xmlns:a16="http://schemas.microsoft.com/office/drawing/2014/main" id="{8F8CA6BD-DF91-696E-F83A-2E871DE0DCE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1" y="10298907"/>
            <a:ext cx="4667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A9483473-0795-6CB7-800F-C10A2D25294D}"/>
              </a:ext>
            </a:extLst>
          </p:cNvPr>
          <p:cNvSpPr txBox="1"/>
          <p:nvPr/>
        </p:nvSpPr>
        <p:spPr>
          <a:xfrm>
            <a:off x="-397018" y="680738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37BF5C8-CBD6-68F4-D536-A8225F2E6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318190"/>
            <a:ext cx="2285714" cy="1371429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FF5991B0-3581-AAAF-859B-28F9488BB3EB}"/>
              </a:ext>
            </a:extLst>
          </p:cNvPr>
          <p:cNvSpPr txBox="1"/>
          <p:nvPr/>
        </p:nvSpPr>
        <p:spPr>
          <a:xfrm>
            <a:off x="1889556" y="680738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318C2DA1-E504-E2C3-DAD9-118122C9C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536" y="318190"/>
            <a:ext cx="2285714" cy="1371429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A0F537D2-D042-4224-B07F-6697475DC10B}"/>
              </a:ext>
            </a:extLst>
          </p:cNvPr>
          <p:cNvSpPr txBox="1"/>
          <p:nvPr/>
        </p:nvSpPr>
        <p:spPr>
          <a:xfrm>
            <a:off x="4175268" y="680738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C72A3DC4-4814-FE3D-FEA7-479468B16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1689617"/>
            <a:ext cx="2285714" cy="1371429"/>
          </a:xfrm>
          <a:prstGeom prst="rect">
            <a:avLst/>
          </a:prstGeom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60BA11A3-2C12-D672-8771-AC400FDF3E99}"/>
              </a:ext>
            </a:extLst>
          </p:cNvPr>
          <p:cNvSpPr txBox="1"/>
          <p:nvPr/>
        </p:nvSpPr>
        <p:spPr>
          <a:xfrm>
            <a:off x="-397018" y="205216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AFC2CF95-6E3B-486E-CD71-0EB1D243BD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1689617"/>
            <a:ext cx="2285714" cy="1371429"/>
          </a:xfrm>
          <a:prstGeom prst="rect">
            <a:avLst/>
          </a:prstGeom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8615D341-2D3A-8708-D80F-9AEA4AB483C5}"/>
              </a:ext>
            </a:extLst>
          </p:cNvPr>
          <p:cNvSpPr txBox="1"/>
          <p:nvPr/>
        </p:nvSpPr>
        <p:spPr>
          <a:xfrm>
            <a:off x="1889556" y="205216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24DD6E8B-29C2-3A4D-22DE-87B0234CB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536" y="1689617"/>
            <a:ext cx="2285714" cy="1371429"/>
          </a:xfrm>
          <a:prstGeom prst="rect">
            <a:avLst/>
          </a:prstGeom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A905E127-93B7-6F4E-797F-EFB368BFF2E2}"/>
              </a:ext>
            </a:extLst>
          </p:cNvPr>
          <p:cNvSpPr txBox="1"/>
          <p:nvPr/>
        </p:nvSpPr>
        <p:spPr>
          <a:xfrm>
            <a:off x="4175268" y="205216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D7D7B1AF-CF9C-9B0C-A692-7AA38DFB48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3061044"/>
            <a:ext cx="2285714" cy="1371429"/>
          </a:xfrm>
          <a:prstGeom prst="rect">
            <a:avLst/>
          </a:prstGeom>
        </p:spPr>
      </p:pic>
      <p:sp>
        <p:nvSpPr>
          <p:cNvPr id="36" name="Textfeld 35">
            <a:extLst>
              <a:ext uri="{FF2B5EF4-FFF2-40B4-BE49-F238E27FC236}">
                <a16:creationId xmlns:a16="http://schemas.microsoft.com/office/drawing/2014/main" id="{60DB1A5E-D366-F003-F83C-70C4DAED3883}"/>
              </a:ext>
            </a:extLst>
          </p:cNvPr>
          <p:cNvSpPr txBox="1"/>
          <p:nvPr/>
        </p:nvSpPr>
        <p:spPr>
          <a:xfrm>
            <a:off x="-397018" y="3423592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37" name="Grafik 36">
            <a:extLst>
              <a:ext uri="{FF2B5EF4-FFF2-40B4-BE49-F238E27FC236}">
                <a16:creationId xmlns:a16="http://schemas.microsoft.com/office/drawing/2014/main" id="{073BB2BB-B409-D0E6-AE1F-565CAF1997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3061044"/>
            <a:ext cx="2285714" cy="1371429"/>
          </a:xfrm>
          <a:prstGeom prst="rect">
            <a:avLst/>
          </a:prstGeom>
        </p:spPr>
      </p:pic>
      <p:sp>
        <p:nvSpPr>
          <p:cNvPr id="38" name="Textfeld 37">
            <a:extLst>
              <a:ext uri="{FF2B5EF4-FFF2-40B4-BE49-F238E27FC236}">
                <a16:creationId xmlns:a16="http://schemas.microsoft.com/office/drawing/2014/main" id="{21235EF7-B1FE-67B2-967B-E08105267300}"/>
              </a:ext>
            </a:extLst>
          </p:cNvPr>
          <p:cNvSpPr txBox="1"/>
          <p:nvPr/>
        </p:nvSpPr>
        <p:spPr>
          <a:xfrm>
            <a:off x="1889556" y="3423592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015381BD-53A7-0C88-5F45-12E98B5F8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536" y="3061044"/>
            <a:ext cx="2285714" cy="1371429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459445A3-DFD3-2E2E-BDB1-586731CE8EB1}"/>
              </a:ext>
            </a:extLst>
          </p:cNvPr>
          <p:cNvSpPr txBox="1"/>
          <p:nvPr/>
        </p:nvSpPr>
        <p:spPr>
          <a:xfrm>
            <a:off x="4175268" y="3423592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41" name="Grafik 40">
            <a:extLst>
              <a:ext uri="{FF2B5EF4-FFF2-40B4-BE49-F238E27FC236}">
                <a16:creationId xmlns:a16="http://schemas.microsoft.com/office/drawing/2014/main" id="{D20C972B-6810-2412-D62B-59E6F047E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4432469"/>
            <a:ext cx="2285714" cy="1371429"/>
          </a:xfrm>
          <a:prstGeom prst="rect">
            <a:avLst/>
          </a:prstGeom>
        </p:spPr>
      </p:pic>
      <p:sp>
        <p:nvSpPr>
          <p:cNvPr id="42" name="Textfeld 41">
            <a:extLst>
              <a:ext uri="{FF2B5EF4-FFF2-40B4-BE49-F238E27FC236}">
                <a16:creationId xmlns:a16="http://schemas.microsoft.com/office/drawing/2014/main" id="{5EE8B7F4-8ED2-34BD-4C66-D19AFD6960F6}"/>
              </a:ext>
            </a:extLst>
          </p:cNvPr>
          <p:cNvSpPr txBox="1"/>
          <p:nvPr/>
        </p:nvSpPr>
        <p:spPr>
          <a:xfrm>
            <a:off x="-397018" y="4795017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43" name="Grafik 42">
            <a:extLst>
              <a:ext uri="{FF2B5EF4-FFF2-40B4-BE49-F238E27FC236}">
                <a16:creationId xmlns:a16="http://schemas.microsoft.com/office/drawing/2014/main" id="{4E94093F-B14E-03AD-D081-06F6B663C2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4" y="4432469"/>
            <a:ext cx="2285714" cy="1371429"/>
          </a:xfrm>
          <a:prstGeom prst="rect">
            <a:avLst/>
          </a:prstGeom>
        </p:spPr>
      </p:pic>
      <p:sp>
        <p:nvSpPr>
          <p:cNvPr id="44" name="Textfeld 43">
            <a:extLst>
              <a:ext uri="{FF2B5EF4-FFF2-40B4-BE49-F238E27FC236}">
                <a16:creationId xmlns:a16="http://schemas.microsoft.com/office/drawing/2014/main" id="{A5D98059-7086-DD4D-82DB-286786F321EF}"/>
              </a:ext>
            </a:extLst>
          </p:cNvPr>
          <p:cNvSpPr txBox="1"/>
          <p:nvPr/>
        </p:nvSpPr>
        <p:spPr>
          <a:xfrm>
            <a:off x="1889556" y="4795017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45" name="Grafik 44">
            <a:extLst>
              <a:ext uri="{FF2B5EF4-FFF2-40B4-BE49-F238E27FC236}">
                <a16:creationId xmlns:a16="http://schemas.microsoft.com/office/drawing/2014/main" id="{37E60239-8D89-AE6F-D36E-FA7FE3B30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536" y="4432469"/>
            <a:ext cx="2285714" cy="1371429"/>
          </a:xfrm>
          <a:prstGeom prst="rect">
            <a:avLst/>
          </a:prstGeom>
        </p:spPr>
      </p:pic>
      <p:sp>
        <p:nvSpPr>
          <p:cNvPr id="46" name="Textfeld 45">
            <a:extLst>
              <a:ext uri="{FF2B5EF4-FFF2-40B4-BE49-F238E27FC236}">
                <a16:creationId xmlns:a16="http://schemas.microsoft.com/office/drawing/2014/main" id="{D7B27868-8832-82B4-B6DF-709E0D2CD9FC}"/>
              </a:ext>
            </a:extLst>
          </p:cNvPr>
          <p:cNvSpPr txBox="1"/>
          <p:nvPr/>
        </p:nvSpPr>
        <p:spPr>
          <a:xfrm>
            <a:off x="4175268" y="4795017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47" name="Grafik 46">
            <a:extLst>
              <a:ext uri="{FF2B5EF4-FFF2-40B4-BE49-F238E27FC236}">
                <a16:creationId xmlns:a16="http://schemas.microsoft.com/office/drawing/2014/main" id="{9696F156-1859-65BC-D9F3-6B66F8FC0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90" y="5788439"/>
            <a:ext cx="2285714" cy="1371429"/>
          </a:xfrm>
          <a:prstGeom prst="rect">
            <a:avLst/>
          </a:prstGeom>
        </p:spPr>
      </p:pic>
      <p:sp>
        <p:nvSpPr>
          <p:cNvPr id="48" name="Textfeld 47">
            <a:extLst>
              <a:ext uri="{FF2B5EF4-FFF2-40B4-BE49-F238E27FC236}">
                <a16:creationId xmlns:a16="http://schemas.microsoft.com/office/drawing/2014/main" id="{A816AFB7-3158-3775-EB2F-2B62189687E6}"/>
              </a:ext>
            </a:extLst>
          </p:cNvPr>
          <p:cNvSpPr txBox="1"/>
          <p:nvPr/>
        </p:nvSpPr>
        <p:spPr>
          <a:xfrm>
            <a:off x="-397878" y="6150987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49" name="Grafik 48">
            <a:extLst>
              <a:ext uri="{FF2B5EF4-FFF2-40B4-BE49-F238E27FC236}">
                <a16:creationId xmlns:a16="http://schemas.microsoft.com/office/drawing/2014/main" id="{ABCCC18B-F710-18C3-58D5-BA596C20A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64" y="5788439"/>
            <a:ext cx="2285714" cy="1371429"/>
          </a:xfrm>
          <a:prstGeom prst="rect">
            <a:avLst/>
          </a:prstGeom>
        </p:spPr>
      </p:pic>
      <p:sp>
        <p:nvSpPr>
          <p:cNvPr id="50" name="Textfeld 49">
            <a:extLst>
              <a:ext uri="{FF2B5EF4-FFF2-40B4-BE49-F238E27FC236}">
                <a16:creationId xmlns:a16="http://schemas.microsoft.com/office/drawing/2014/main" id="{BA1A8EF7-03C6-8EA3-CF09-16ED8A543CB3}"/>
              </a:ext>
            </a:extLst>
          </p:cNvPr>
          <p:cNvSpPr txBox="1"/>
          <p:nvPr/>
        </p:nvSpPr>
        <p:spPr>
          <a:xfrm>
            <a:off x="1888696" y="6150987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6C04AB70-C5F8-39D9-6DDE-CD39FC815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676" y="5788439"/>
            <a:ext cx="2285714" cy="1371429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F3768B8D-9588-D0C6-FA97-5B85A81A15A0}"/>
              </a:ext>
            </a:extLst>
          </p:cNvPr>
          <p:cNvSpPr txBox="1"/>
          <p:nvPr/>
        </p:nvSpPr>
        <p:spPr>
          <a:xfrm>
            <a:off x="4174408" y="6150987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53" name="Grafik 52">
            <a:extLst>
              <a:ext uri="{FF2B5EF4-FFF2-40B4-BE49-F238E27FC236}">
                <a16:creationId xmlns:a16="http://schemas.microsoft.com/office/drawing/2014/main" id="{4A80DE35-E967-24E2-BB08-A9C9EE84C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90" y="7157107"/>
            <a:ext cx="2285714" cy="1371429"/>
          </a:xfrm>
          <a:prstGeom prst="rect">
            <a:avLst/>
          </a:prstGeom>
        </p:spPr>
      </p:pic>
      <p:sp>
        <p:nvSpPr>
          <p:cNvPr id="54" name="Textfeld 53">
            <a:extLst>
              <a:ext uri="{FF2B5EF4-FFF2-40B4-BE49-F238E27FC236}">
                <a16:creationId xmlns:a16="http://schemas.microsoft.com/office/drawing/2014/main" id="{4A8C6273-6B2C-0DC6-C29A-414B03740B84}"/>
              </a:ext>
            </a:extLst>
          </p:cNvPr>
          <p:cNvSpPr txBox="1"/>
          <p:nvPr/>
        </p:nvSpPr>
        <p:spPr>
          <a:xfrm>
            <a:off x="-397878" y="751965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55" name="Grafik 54">
            <a:extLst>
              <a:ext uri="{FF2B5EF4-FFF2-40B4-BE49-F238E27FC236}">
                <a16:creationId xmlns:a16="http://schemas.microsoft.com/office/drawing/2014/main" id="{FCAB83E5-2FA3-3F75-6E8D-17F8CE5D8D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64" y="7157107"/>
            <a:ext cx="2285714" cy="1371429"/>
          </a:xfrm>
          <a:prstGeom prst="rect">
            <a:avLst/>
          </a:prstGeom>
        </p:spPr>
      </p:pic>
      <p:sp>
        <p:nvSpPr>
          <p:cNvPr id="56" name="Textfeld 55">
            <a:extLst>
              <a:ext uri="{FF2B5EF4-FFF2-40B4-BE49-F238E27FC236}">
                <a16:creationId xmlns:a16="http://schemas.microsoft.com/office/drawing/2014/main" id="{2F653A6D-302E-9439-F401-51E0BDA3C553}"/>
              </a:ext>
            </a:extLst>
          </p:cNvPr>
          <p:cNvSpPr txBox="1"/>
          <p:nvPr/>
        </p:nvSpPr>
        <p:spPr>
          <a:xfrm>
            <a:off x="1888696" y="751965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57" name="Grafik 56">
            <a:extLst>
              <a:ext uri="{FF2B5EF4-FFF2-40B4-BE49-F238E27FC236}">
                <a16:creationId xmlns:a16="http://schemas.microsoft.com/office/drawing/2014/main" id="{C3BA7564-73A1-5066-F3F8-CFA43FE97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676" y="7157107"/>
            <a:ext cx="2285714" cy="1371429"/>
          </a:xfrm>
          <a:prstGeom prst="rect">
            <a:avLst/>
          </a:prstGeom>
        </p:spPr>
      </p:pic>
      <p:sp>
        <p:nvSpPr>
          <p:cNvPr id="58" name="Textfeld 57">
            <a:extLst>
              <a:ext uri="{FF2B5EF4-FFF2-40B4-BE49-F238E27FC236}">
                <a16:creationId xmlns:a16="http://schemas.microsoft.com/office/drawing/2014/main" id="{3E219785-7414-CFF4-F662-02A7E7027971}"/>
              </a:ext>
            </a:extLst>
          </p:cNvPr>
          <p:cNvSpPr txBox="1"/>
          <p:nvPr/>
        </p:nvSpPr>
        <p:spPr>
          <a:xfrm>
            <a:off x="4174408" y="7519655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59" name="Grafik 58">
            <a:extLst>
              <a:ext uri="{FF2B5EF4-FFF2-40B4-BE49-F238E27FC236}">
                <a16:creationId xmlns:a16="http://schemas.microsoft.com/office/drawing/2014/main" id="{64EC6FF1-43AF-9DF4-0DA8-2CC71F6A0E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19" y="8525773"/>
            <a:ext cx="2285714" cy="1371429"/>
          </a:xfrm>
          <a:prstGeom prst="rect">
            <a:avLst/>
          </a:prstGeom>
        </p:spPr>
      </p:pic>
      <p:sp>
        <p:nvSpPr>
          <p:cNvPr id="60" name="Textfeld 59">
            <a:extLst>
              <a:ext uri="{FF2B5EF4-FFF2-40B4-BE49-F238E27FC236}">
                <a16:creationId xmlns:a16="http://schemas.microsoft.com/office/drawing/2014/main" id="{EB131D7A-5ED7-69AA-D5BC-1CE9EA423022}"/>
              </a:ext>
            </a:extLst>
          </p:cNvPr>
          <p:cNvSpPr txBox="1"/>
          <p:nvPr/>
        </p:nvSpPr>
        <p:spPr>
          <a:xfrm>
            <a:off x="-397449" y="8888321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61" name="Grafik 60">
            <a:extLst>
              <a:ext uri="{FF2B5EF4-FFF2-40B4-BE49-F238E27FC236}">
                <a16:creationId xmlns:a16="http://schemas.microsoft.com/office/drawing/2014/main" id="{F29A4760-2EC8-23A1-019A-ECA5165CF6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393" y="8525773"/>
            <a:ext cx="2285714" cy="1371429"/>
          </a:xfrm>
          <a:prstGeom prst="rect">
            <a:avLst/>
          </a:prstGeom>
        </p:spPr>
      </p:pic>
      <p:sp>
        <p:nvSpPr>
          <p:cNvPr id="62" name="Textfeld 61">
            <a:extLst>
              <a:ext uri="{FF2B5EF4-FFF2-40B4-BE49-F238E27FC236}">
                <a16:creationId xmlns:a16="http://schemas.microsoft.com/office/drawing/2014/main" id="{6BEBDBA1-FA16-D2C7-CF7D-98CFB30538B5}"/>
              </a:ext>
            </a:extLst>
          </p:cNvPr>
          <p:cNvSpPr txBox="1"/>
          <p:nvPr/>
        </p:nvSpPr>
        <p:spPr>
          <a:xfrm>
            <a:off x="1889125" y="8888321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  <p:pic>
        <p:nvPicPr>
          <p:cNvPr id="63" name="Grafik 62">
            <a:extLst>
              <a:ext uri="{FF2B5EF4-FFF2-40B4-BE49-F238E27FC236}">
                <a16:creationId xmlns:a16="http://schemas.microsoft.com/office/drawing/2014/main" id="{D9CE114D-96C9-EF69-900B-99B8FEF8E7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105" y="8525773"/>
            <a:ext cx="2285714" cy="1371429"/>
          </a:xfrm>
          <a:prstGeom prst="rect">
            <a:avLst/>
          </a:prstGeom>
        </p:spPr>
      </p:pic>
      <p:sp>
        <p:nvSpPr>
          <p:cNvPr id="64" name="Textfeld 63">
            <a:extLst>
              <a:ext uri="{FF2B5EF4-FFF2-40B4-BE49-F238E27FC236}">
                <a16:creationId xmlns:a16="http://schemas.microsoft.com/office/drawing/2014/main" id="{3B5C40CC-EC22-B364-4915-FBCC0FE33023}"/>
              </a:ext>
            </a:extLst>
          </p:cNvPr>
          <p:cNvSpPr txBox="1"/>
          <p:nvPr/>
        </p:nvSpPr>
        <p:spPr>
          <a:xfrm>
            <a:off x="4174837" y="8888321"/>
            <a:ext cx="37782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Deutsch Rechtschreibung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Zebra Franz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Klasse 4a</a:t>
            </a:r>
          </a:p>
        </p:txBody>
      </p:sp>
    </p:spTree>
    <p:extLst>
      <p:ext uri="{BB962C8B-B14F-4D97-AF65-F5344CB8AC3E}">
        <p14:creationId xmlns:p14="http://schemas.microsoft.com/office/powerpoint/2010/main" val="179104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18FA31-3866-D7B1-66B9-0B8906211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E62F602-0B77-4751-FFE2-75C86D9C8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318190"/>
            <a:ext cx="2285714" cy="1371429"/>
          </a:xfrm>
          <a:prstGeom prst="rect">
            <a:avLst/>
          </a:prstGeom>
        </p:spPr>
      </p:pic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32ACB03-5D83-B37D-7108-D6C24E53787F}"/>
              </a:ext>
            </a:extLst>
          </p:cNvPr>
          <p:cNvGraphicFramePr/>
          <p:nvPr/>
        </p:nvGraphicFramePr>
        <p:xfrm>
          <a:off x="196850" y="10299700"/>
          <a:ext cx="6981825" cy="431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49487">
                  <a:extLst>
                    <a:ext uri="{9D8B030D-6E8A-4147-A177-3AD203B41FA5}">
                      <a16:colId xmlns:a16="http://schemas.microsoft.com/office/drawing/2014/main" val="153393291"/>
                    </a:ext>
                  </a:extLst>
                </a:gridCol>
                <a:gridCol w="2376890">
                  <a:extLst>
                    <a:ext uri="{9D8B030D-6E8A-4147-A177-3AD203B41FA5}">
                      <a16:colId xmlns:a16="http://schemas.microsoft.com/office/drawing/2014/main" val="735548392"/>
                    </a:ext>
                  </a:extLst>
                </a:gridCol>
                <a:gridCol w="3855448">
                  <a:extLst>
                    <a:ext uri="{9D8B030D-6E8A-4147-A177-3AD203B41FA5}">
                      <a16:colId xmlns:a16="http://schemas.microsoft.com/office/drawing/2014/main" val="1557722886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R="71755" algn="r">
                        <a:lnSpc>
                          <a:spcPct val="107000"/>
                        </a:lnSpc>
                        <a:buNone/>
                        <a:tabLst>
                          <a:tab pos="215900" algn="l"/>
                          <a:tab pos="377825" algn="l"/>
                          <a:tab pos="540385" algn="l"/>
                        </a:tabLst>
                      </a:pPr>
                      <a:endParaRPr lang="de-DE" sz="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</a:pP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© Ernst Klett Verlag GmbH, Stuttgart 2025 | www.klett.de | Alle Rechte vorbehalten. Von dieser Druckvorlage ist die Vervielfältigung für den eigenen Unterrichtsgebrauch gestattet. Die Kopiergebühren sind abgegolten.</a:t>
                      </a:r>
                    </a:p>
                  </a:txBody>
                  <a:tcPr marL="0" marR="36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650"/>
                        </a:lnSpc>
                        <a:buNone/>
                        <a:tabLst>
                          <a:tab pos="377825" algn="l"/>
                          <a:tab pos="540385" algn="l"/>
                        </a:tabLst>
                      </a:pPr>
                      <a:r>
                        <a:rPr lang="de-DE" sz="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Konzept:</a:t>
                      </a:r>
                      <a:r>
                        <a:rPr lang="de-DE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Sonja Senst; Hamburg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704149"/>
                  </a:ext>
                </a:extLst>
              </a:tr>
            </a:tbl>
          </a:graphicData>
        </a:graphic>
      </p:graphicFrame>
      <p:pic>
        <p:nvPicPr>
          <p:cNvPr id="5" name="Grafik 549450254">
            <a:extLst>
              <a:ext uri="{FF2B5EF4-FFF2-40B4-BE49-F238E27FC236}">
                <a16:creationId xmlns:a16="http://schemas.microsoft.com/office/drawing/2014/main" id="{2AFA2744-A415-03B9-31EE-F61696FAB34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1" y="10298907"/>
            <a:ext cx="4667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51FBC4E-80F2-2B43-D8B1-5F30ED7740B2}"/>
              </a:ext>
            </a:extLst>
          </p:cNvPr>
          <p:cNvSpPr txBox="1"/>
          <p:nvPr/>
        </p:nvSpPr>
        <p:spPr>
          <a:xfrm>
            <a:off x="-397018" y="773071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E4AA7D1-A70F-8398-F993-6AF320C15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64" y="318190"/>
            <a:ext cx="2285714" cy="1371429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7060DC37-8849-296C-7CDB-A40DF29D7D64}"/>
              </a:ext>
            </a:extLst>
          </p:cNvPr>
          <p:cNvSpPr txBox="1"/>
          <p:nvPr/>
        </p:nvSpPr>
        <p:spPr>
          <a:xfrm>
            <a:off x="1888696" y="773071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CBAD863-BBBE-22D0-223E-41DAA6C52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678" y="318190"/>
            <a:ext cx="2285714" cy="1371429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21F7EDE1-68AB-682D-1FB6-50D61422102B}"/>
              </a:ext>
            </a:extLst>
          </p:cNvPr>
          <p:cNvSpPr txBox="1"/>
          <p:nvPr/>
        </p:nvSpPr>
        <p:spPr>
          <a:xfrm>
            <a:off x="4174410" y="773071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672CC10-CFDB-5406-783B-D10B961C5A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79" y="1689617"/>
            <a:ext cx="2285714" cy="1371429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F8E6ED12-C613-F73D-4943-D76B57CE7772}"/>
              </a:ext>
            </a:extLst>
          </p:cNvPr>
          <p:cNvSpPr txBox="1"/>
          <p:nvPr/>
        </p:nvSpPr>
        <p:spPr>
          <a:xfrm>
            <a:off x="-396589" y="2144498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BDBD450-4C97-56A8-6587-560C10ABA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393" y="1689617"/>
            <a:ext cx="2285714" cy="1371429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44A5AA16-FF35-07AB-A5C1-1FDCF1E17EFB}"/>
              </a:ext>
            </a:extLst>
          </p:cNvPr>
          <p:cNvSpPr txBox="1"/>
          <p:nvPr/>
        </p:nvSpPr>
        <p:spPr>
          <a:xfrm>
            <a:off x="1889125" y="2144498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D90187B3-088E-472B-1005-24820A6AD2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107" y="1689617"/>
            <a:ext cx="2285714" cy="1371429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532CCA5F-394B-A488-8418-CA2707CE4844}"/>
              </a:ext>
            </a:extLst>
          </p:cNvPr>
          <p:cNvSpPr txBox="1"/>
          <p:nvPr/>
        </p:nvSpPr>
        <p:spPr>
          <a:xfrm>
            <a:off x="4174839" y="2144498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B659DDFE-D0EF-CB52-2409-A4722F2D72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79" y="3061042"/>
            <a:ext cx="2285714" cy="1371429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E01E4E04-65EA-170B-55FC-AF61A9F667BC}"/>
              </a:ext>
            </a:extLst>
          </p:cNvPr>
          <p:cNvSpPr txBox="1"/>
          <p:nvPr/>
        </p:nvSpPr>
        <p:spPr>
          <a:xfrm>
            <a:off x="-396589" y="3515923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59BBC436-44CC-9FEF-BE21-18C7AD1EE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393" y="3061042"/>
            <a:ext cx="2285714" cy="1371429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93E89D05-A363-D792-1972-CCC9E942EC4C}"/>
              </a:ext>
            </a:extLst>
          </p:cNvPr>
          <p:cNvSpPr txBox="1"/>
          <p:nvPr/>
        </p:nvSpPr>
        <p:spPr>
          <a:xfrm>
            <a:off x="1889125" y="3515923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2360B68B-3D40-2DA4-8545-49B4B4CDC8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107" y="3061042"/>
            <a:ext cx="2285714" cy="1371429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7807D674-2FEF-5F5F-A8AB-8D3ACDDC817E}"/>
              </a:ext>
            </a:extLst>
          </p:cNvPr>
          <p:cNvSpPr txBox="1"/>
          <p:nvPr/>
        </p:nvSpPr>
        <p:spPr>
          <a:xfrm>
            <a:off x="4174839" y="3515923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69" name="Grafik 68">
            <a:extLst>
              <a:ext uri="{FF2B5EF4-FFF2-40B4-BE49-F238E27FC236}">
                <a16:creationId xmlns:a16="http://schemas.microsoft.com/office/drawing/2014/main" id="{C7DF3179-0515-589C-5433-1ED551A41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4432465"/>
            <a:ext cx="2285714" cy="1371429"/>
          </a:xfrm>
          <a:prstGeom prst="rect">
            <a:avLst/>
          </a:prstGeom>
        </p:spPr>
      </p:pic>
      <p:sp>
        <p:nvSpPr>
          <p:cNvPr id="70" name="Textfeld 69">
            <a:extLst>
              <a:ext uri="{FF2B5EF4-FFF2-40B4-BE49-F238E27FC236}">
                <a16:creationId xmlns:a16="http://schemas.microsoft.com/office/drawing/2014/main" id="{553287D1-A6A6-0E76-CFB0-6CE32525F13F}"/>
              </a:ext>
            </a:extLst>
          </p:cNvPr>
          <p:cNvSpPr txBox="1"/>
          <p:nvPr/>
        </p:nvSpPr>
        <p:spPr>
          <a:xfrm>
            <a:off x="-397018" y="4887346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71" name="Grafik 70">
            <a:extLst>
              <a:ext uri="{FF2B5EF4-FFF2-40B4-BE49-F238E27FC236}">
                <a16:creationId xmlns:a16="http://schemas.microsoft.com/office/drawing/2014/main" id="{7D712D1F-E082-D1B1-BF72-D742167594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64" y="4432465"/>
            <a:ext cx="2285714" cy="1371429"/>
          </a:xfrm>
          <a:prstGeom prst="rect">
            <a:avLst/>
          </a:prstGeom>
        </p:spPr>
      </p:pic>
      <p:sp>
        <p:nvSpPr>
          <p:cNvPr id="72" name="Textfeld 71">
            <a:extLst>
              <a:ext uri="{FF2B5EF4-FFF2-40B4-BE49-F238E27FC236}">
                <a16:creationId xmlns:a16="http://schemas.microsoft.com/office/drawing/2014/main" id="{813756F4-A2E2-6DF1-97E5-C751A2A72666}"/>
              </a:ext>
            </a:extLst>
          </p:cNvPr>
          <p:cNvSpPr txBox="1"/>
          <p:nvPr/>
        </p:nvSpPr>
        <p:spPr>
          <a:xfrm>
            <a:off x="1888696" y="4887346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73" name="Grafik 72">
            <a:extLst>
              <a:ext uri="{FF2B5EF4-FFF2-40B4-BE49-F238E27FC236}">
                <a16:creationId xmlns:a16="http://schemas.microsoft.com/office/drawing/2014/main" id="{C3D95463-5BD9-D02A-8D84-9A53323FB3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678" y="4432465"/>
            <a:ext cx="2285714" cy="1371429"/>
          </a:xfrm>
          <a:prstGeom prst="rect">
            <a:avLst/>
          </a:prstGeom>
        </p:spPr>
      </p:pic>
      <p:sp>
        <p:nvSpPr>
          <p:cNvPr id="74" name="Textfeld 73">
            <a:extLst>
              <a:ext uri="{FF2B5EF4-FFF2-40B4-BE49-F238E27FC236}">
                <a16:creationId xmlns:a16="http://schemas.microsoft.com/office/drawing/2014/main" id="{74CB92D9-C790-AACF-2684-89893FD013B0}"/>
              </a:ext>
            </a:extLst>
          </p:cNvPr>
          <p:cNvSpPr txBox="1"/>
          <p:nvPr/>
        </p:nvSpPr>
        <p:spPr>
          <a:xfrm>
            <a:off x="4174410" y="4887346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75" name="Grafik 74">
            <a:extLst>
              <a:ext uri="{FF2B5EF4-FFF2-40B4-BE49-F238E27FC236}">
                <a16:creationId xmlns:a16="http://schemas.microsoft.com/office/drawing/2014/main" id="{FED645E4-0D5F-66EF-4514-B83976BA98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5803886"/>
            <a:ext cx="2285714" cy="1371429"/>
          </a:xfrm>
          <a:prstGeom prst="rect">
            <a:avLst/>
          </a:prstGeom>
        </p:spPr>
      </p:pic>
      <p:sp>
        <p:nvSpPr>
          <p:cNvPr id="76" name="Textfeld 75">
            <a:extLst>
              <a:ext uri="{FF2B5EF4-FFF2-40B4-BE49-F238E27FC236}">
                <a16:creationId xmlns:a16="http://schemas.microsoft.com/office/drawing/2014/main" id="{DEE81380-3E57-279C-C62D-D09EE45570F8}"/>
              </a:ext>
            </a:extLst>
          </p:cNvPr>
          <p:cNvSpPr txBox="1"/>
          <p:nvPr/>
        </p:nvSpPr>
        <p:spPr>
          <a:xfrm>
            <a:off x="-397018" y="6258767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77" name="Grafik 76">
            <a:extLst>
              <a:ext uri="{FF2B5EF4-FFF2-40B4-BE49-F238E27FC236}">
                <a16:creationId xmlns:a16="http://schemas.microsoft.com/office/drawing/2014/main" id="{33FD1393-D6F1-4147-3919-7C5CCEACEA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64" y="5803886"/>
            <a:ext cx="2285714" cy="1371429"/>
          </a:xfrm>
          <a:prstGeom prst="rect">
            <a:avLst/>
          </a:prstGeom>
        </p:spPr>
      </p:pic>
      <p:sp>
        <p:nvSpPr>
          <p:cNvPr id="78" name="Textfeld 77">
            <a:extLst>
              <a:ext uri="{FF2B5EF4-FFF2-40B4-BE49-F238E27FC236}">
                <a16:creationId xmlns:a16="http://schemas.microsoft.com/office/drawing/2014/main" id="{8101D9BA-54C8-FA6A-73A0-94E4D7A72474}"/>
              </a:ext>
            </a:extLst>
          </p:cNvPr>
          <p:cNvSpPr txBox="1"/>
          <p:nvPr/>
        </p:nvSpPr>
        <p:spPr>
          <a:xfrm>
            <a:off x="1888696" y="6258767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79" name="Grafik 78">
            <a:extLst>
              <a:ext uri="{FF2B5EF4-FFF2-40B4-BE49-F238E27FC236}">
                <a16:creationId xmlns:a16="http://schemas.microsoft.com/office/drawing/2014/main" id="{67A3BDEF-C950-602F-7567-634C5F205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678" y="5803886"/>
            <a:ext cx="2285714" cy="1371429"/>
          </a:xfrm>
          <a:prstGeom prst="rect">
            <a:avLst/>
          </a:prstGeom>
        </p:spPr>
      </p:pic>
      <p:sp>
        <p:nvSpPr>
          <p:cNvPr id="80" name="Textfeld 79">
            <a:extLst>
              <a:ext uri="{FF2B5EF4-FFF2-40B4-BE49-F238E27FC236}">
                <a16:creationId xmlns:a16="http://schemas.microsoft.com/office/drawing/2014/main" id="{E6C099A7-5264-9884-5276-A4D37ECFA2D0}"/>
              </a:ext>
            </a:extLst>
          </p:cNvPr>
          <p:cNvSpPr txBox="1"/>
          <p:nvPr/>
        </p:nvSpPr>
        <p:spPr>
          <a:xfrm>
            <a:off x="4174410" y="6258767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81" name="Grafik 80">
            <a:extLst>
              <a:ext uri="{FF2B5EF4-FFF2-40B4-BE49-F238E27FC236}">
                <a16:creationId xmlns:a16="http://schemas.microsoft.com/office/drawing/2014/main" id="{CE8C6D35-BD1A-4AD1-AC4F-F6EE99CACA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79" y="7175305"/>
            <a:ext cx="2285714" cy="1371429"/>
          </a:xfrm>
          <a:prstGeom prst="rect">
            <a:avLst/>
          </a:prstGeom>
        </p:spPr>
      </p:pic>
      <p:sp>
        <p:nvSpPr>
          <p:cNvPr id="82" name="Textfeld 81">
            <a:extLst>
              <a:ext uri="{FF2B5EF4-FFF2-40B4-BE49-F238E27FC236}">
                <a16:creationId xmlns:a16="http://schemas.microsoft.com/office/drawing/2014/main" id="{702C1614-A7C8-6989-CD20-0FD86F310FDC}"/>
              </a:ext>
            </a:extLst>
          </p:cNvPr>
          <p:cNvSpPr txBox="1"/>
          <p:nvPr/>
        </p:nvSpPr>
        <p:spPr>
          <a:xfrm>
            <a:off x="-396589" y="7630186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83" name="Grafik 82">
            <a:extLst>
              <a:ext uri="{FF2B5EF4-FFF2-40B4-BE49-F238E27FC236}">
                <a16:creationId xmlns:a16="http://schemas.microsoft.com/office/drawing/2014/main" id="{04809845-331D-AAD9-38E1-5BCFE0E3E6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393" y="7175305"/>
            <a:ext cx="2285714" cy="1371429"/>
          </a:xfrm>
          <a:prstGeom prst="rect">
            <a:avLst/>
          </a:prstGeom>
        </p:spPr>
      </p:pic>
      <p:sp>
        <p:nvSpPr>
          <p:cNvPr id="84" name="Textfeld 83">
            <a:extLst>
              <a:ext uri="{FF2B5EF4-FFF2-40B4-BE49-F238E27FC236}">
                <a16:creationId xmlns:a16="http://schemas.microsoft.com/office/drawing/2014/main" id="{467357D4-C5D0-7449-70FF-D8663E5590AF}"/>
              </a:ext>
            </a:extLst>
          </p:cNvPr>
          <p:cNvSpPr txBox="1"/>
          <p:nvPr/>
        </p:nvSpPr>
        <p:spPr>
          <a:xfrm>
            <a:off x="1889125" y="7630186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85" name="Grafik 84">
            <a:extLst>
              <a:ext uri="{FF2B5EF4-FFF2-40B4-BE49-F238E27FC236}">
                <a16:creationId xmlns:a16="http://schemas.microsoft.com/office/drawing/2014/main" id="{F71F8F1F-BC32-E172-D8B2-018584506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107" y="7175305"/>
            <a:ext cx="2285714" cy="1371429"/>
          </a:xfrm>
          <a:prstGeom prst="rect">
            <a:avLst/>
          </a:prstGeom>
        </p:spPr>
      </p:pic>
      <p:sp>
        <p:nvSpPr>
          <p:cNvPr id="86" name="Textfeld 85">
            <a:extLst>
              <a:ext uri="{FF2B5EF4-FFF2-40B4-BE49-F238E27FC236}">
                <a16:creationId xmlns:a16="http://schemas.microsoft.com/office/drawing/2014/main" id="{E07CECF4-ECBF-2007-272C-FE4D3B03D1AE}"/>
              </a:ext>
            </a:extLst>
          </p:cNvPr>
          <p:cNvSpPr txBox="1"/>
          <p:nvPr/>
        </p:nvSpPr>
        <p:spPr>
          <a:xfrm>
            <a:off x="4174839" y="7630186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87" name="Grafik 86">
            <a:extLst>
              <a:ext uri="{FF2B5EF4-FFF2-40B4-BE49-F238E27FC236}">
                <a16:creationId xmlns:a16="http://schemas.microsoft.com/office/drawing/2014/main" id="{EF2227F4-07C4-2B89-D876-F80AC599E6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8546722"/>
            <a:ext cx="2285714" cy="1371429"/>
          </a:xfrm>
          <a:prstGeom prst="rect">
            <a:avLst/>
          </a:prstGeom>
        </p:spPr>
      </p:pic>
      <p:sp>
        <p:nvSpPr>
          <p:cNvPr id="88" name="Textfeld 87">
            <a:extLst>
              <a:ext uri="{FF2B5EF4-FFF2-40B4-BE49-F238E27FC236}">
                <a16:creationId xmlns:a16="http://schemas.microsoft.com/office/drawing/2014/main" id="{7E7014F2-E1B0-D7C9-42ED-D2AE6AC81BF6}"/>
              </a:ext>
            </a:extLst>
          </p:cNvPr>
          <p:cNvSpPr txBox="1"/>
          <p:nvPr/>
        </p:nvSpPr>
        <p:spPr>
          <a:xfrm>
            <a:off x="-397018" y="9001603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89" name="Grafik 88">
            <a:extLst>
              <a:ext uri="{FF2B5EF4-FFF2-40B4-BE49-F238E27FC236}">
                <a16:creationId xmlns:a16="http://schemas.microsoft.com/office/drawing/2014/main" id="{0671882A-8EBF-868F-D3A5-4CFAA5566F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64" y="8546722"/>
            <a:ext cx="2285714" cy="1371429"/>
          </a:xfrm>
          <a:prstGeom prst="rect">
            <a:avLst/>
          </a:prstGeom>
        </p:spPr>
      </p:pic>
      <p:sp>
        <p:nvSpPr>
          <p:cNvPr id="90" name="Textfeld 89">
            <a:extLst>
              <a:ext uri="{FF2B5EF4-FFF2-40B4-BE49-F238E27FC236}">
                <a16:creationId xmlns:a16="http://schemas.microsoft.com/office/drawing/2014/main" id="{A46CDA0D-C319-25E3-561F-A893A033E159}"/>
              </a:ext>
            </a:extLst>
          </p:cNvPr>
          <p:cNvSpPr txBox="1"/>
          <p:nvPr/>
        </p:nvSpPr>
        <p:spPr>
          <a:xfrm>
            <a:off x="1888696" y="9001603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  <p:pic>
        <p:nvPicPr>
          <p:cNvPr id="91" name="Grafik 90">
            <a:extLst>
              <a:ext uri="{FF2B5EF4-FFF2-40B4-BE49-F238E27FC236}">
                <a16:creationId xmlns:a16="http://schemas.microsoft.com/office/drawing/2014/main" id="{87325CAA-A2B0-AF1F-0736-9F5AEA27F3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678" y="8546722"/>
            <a:ext cx="2285714" cy="1371429"/>
          </a:xfrm>
          <a:prstGeom prst="rect">
            <a:avLst/>
          </a:prstGeom>
        </p:spPr>
      </p:pic>
      <p:sp>
        <p:nvSpPr>
          <p:cNvPr id="92" name="Textfeld 91">
            <a:extLst>
              <a:ext uri="{FF2B5EF4-FFF2-40B4-BE49-F238E27FC236}">
                <a16:creationId xmlns:a16="http://schemas.microsoft.com/office/drawing/2014/main" id="{582EF096-235C-668A-5FF2-E1D41C7D3697}"/>
              </a:ext>
            </a:extLst>
          </p:cNvPr>
          <p:cNvSpPr txBox="1"/>
          <p:nvPr/>
        </p:nvSpPr>
        <p:spPr>
          <a:xfrm>
            <a:off x="4174410" y="9001603"/>
            <a:ext cx="3778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Franziskus</a:t>
            </a:r>
          </a:p>
        </p:txBody>
      </p:sp>
    </p:spTree>
    <p:extLst>
      <p:ext uri="{BB962C8B-B14F-4D97-AF65-F5344CB8AC3E}">
        <p14:creationId xmlns:p14="http://schemas.microsoft.com/office/powerpoint/2010/main" val="14920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Benutzerdefiniert</PresentationFormat>
  <Paragraphs>88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von Koschitzky, Marie</cp:lastModifiedBy>
  <cp:revision>10</cp:revision>
  <dcterms:created xsi:type="dcterms:W3CDTF">2006-08-16T00:00:00Z</dcterms:created>
  <dcterms:modified xsi:type="dcterms:W3CDTF">2025-08-12T08:41:19Z</dcterms:modified>
  <dc:identifier>DAGvMOjPSOc</dc:identifier>
</cp:coreProperties>
</file>