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</p:sldIdLst>
  <p:sldSz cx="7556500" cy="10693400"/>
  <p:notesSz cx="6886575" cy="10018713"/>
  <p:embeddedFontLst>
    <p:embeddedFont>
      <p:font typeface="Poppins Bold" panose="020B0604020202020204" charset="0"/>
      <p:regular r:id="rId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3BF"/>
    <a:srgbClr val="E9EE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6" d="100"/>
          <a:sy n="76" d="100"/>
        </p:scale>
        <p:origin x="301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A44854-66DB-9AD5-6A5D-CE0BB8832C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863EA225-5559-A4E3-D6AE-E313B22475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43"/>
            <a:ext cx="7556500" cy="4332393"/>
          </a:xfrm>
          <a:prstGeom prst="rect">
            <a:avLst/>
          </a:prstGeom>
        </p:spPr>
      </p:pic>
      <p:sp>
        <p:nvSpPr>
          <p:cNvPr id="35" name="TextBox 35">
            <a:extLst>
              <a:ext uri="{FF2B5EF4-FFF2-40B4-BE49-F238E27FC236}">
                <a16:creationId xmlns:a16="http://schemas.microsoft.com/office/drawing/2014/main" id="{EECD1876-DDC7-A3AD-9081-D78AAE1D0771}"/>
              </a:ext>
            </a:extLst>
          </p:cNvPr>
          <p:cNvSpPr txBox="1"/>
          <p:nvPr/>
        </p:nvSpPr>
        <p:spPr>
          <a:xfrm>
            <a:off x="1111250" y="2679927"/>
            <a:ext cx="4495800" cy="82073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385"/>
              </a:lnSpc>
            </a:pPr>
            <a:r>
              <a:rPr lang="en-US" sz="5700" dirty="0">
                <a:solidFill>
                  <a:srgbClr val="00B3BF"/>
                </a:solidFill>
                <a:latin typeface="Poppins Bold"/>
                <a:ea typeface="Poppins Bold"/>
                <a:cs typeface="Poppins Bold"/>
                <a:sym typeface="Poppins Bold"/>
              </a:rPr>
              <a:t>Zebra Franz</a:t>
            </a:r>
          </a:p>
        </p:txBody>
      </p:sp>
      <p:sp>
        <p:nvSpPr>
          <p:cNvPr id="36" name="TextBox 36">
            <a:extLst>
              <a:ext uri="{FF2B5EF4-FFF2-40B4-BE49-F238E27FC236}">
                <a16:creationId xmlns:a16="http://schemas.microsoft.com/office/drawing/2014/main" id="{8E2D1FD9-5890-2D32-9AC8-7BD4AE3E3338}"/>
              </a:ext>
            </a:extLst>
          </p:cNvPr>
          <p:cNvSpPr txBox="1"/>
          <p:nvPr/>
        </p:nvSpPr>
        <p:spPr>
          <a:xfrm rot="-10800000">
            <a:off x="794911" y="1115910"/>
            <a:ext cx="5966677" cy="5664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dirty="0">
                <a:solidFill>
                  <a:srgbClr val="00B3BF"/>
                </a:solidFill>
                <a:latin typeface="Poppins Bold"/>
                <a:ea typeface="Poppins Bold"/>
                <a:cs typeface="Poppins Bold"/>
                <a:sym typeface="Poppins Bold"/>
              </a:rPr>
              <a:t>Schön, </a:t>
            </a:r>
            <a:r>
              <a:rPr lang="en-US" sz="3200" dirty="0" err="1">
                <a:solidFill>
                  <a:srgbClr val="00B3BF"/>
                </a:solidFill>
                <a:latin typeface="Poppins Bold"/>
                <a:ea typeface="Poppins Bold"/>
                <a:cs typeface="Poppins Bold"/>
                <a:sym typeface="Poppins Bold"/>
              </a:rPr>
              <a:t>dass</a:t>
            </a:r>
            <a:r>
              <a:rPr lang="en-US" sz="3200" dirty="0">
                <a:solidFill>
                  <a:srgbClr val="00B3BF"/>
                </a:solidFill>
                <a:latin typeface="Poppins Bold"/>
                <a:ea typeface="Poppins Bold"/>
                <a:cs typeface="Poppins Bold"/>
                <a:sym typeface="Poppins Bold"/>
              </a:rPr>
              <a:t> du da </a:t>
            </a:r>
            <a:r>
              <a:rPr lang="en-US" sz="3200" dirty="0" err="1">
                <a:solidFill>
                  <a:srgbClr val="00B3BF"/>
                </a:solidFill>
                <a:latin typeface="Poppins Bold"/>
                <a:ea typeface="Poppins Bold"/>
                <a:cs typeface="Poppins Bold"/>
                <a:sym typeface="Poppins Bold"/>
              </a:rPr>
              <a:t>bist</a:t>
            </a:r>
            <a:r>
              <a:rPr lang="en-US" sz="3200" dirty="0">
                <a:solidFill>
                  <a:srgbClr val="00B3BF"/>
                </a:solidFill>
                <a:latin typeface="Poppins Bold"/>
                <a:ea typeface="Poppins Bold"/>
                <a:cs typeface="Poppins Bold"/>
                <a:sym typeface="Poppins Bold"/>
              </a:rPr>
              <a:t>!</a:t>
            </a:r>
          </a:p>
        </p:txBody>
      </p:sp>
      <p:graphicFrame>
        <p:nvGraphicFramePr>
          <p:cNvPr id="18" name="Tabelle 17">
            <a:extLst>
              <a:ext uri="{FF2B5EF4-FFF2-40B4-BE49-F238E27FC236}">
                <a16:creationId xmlns:a16="http://schemas.microsoft.com/office/drawing/2014/main" id="{EEE50FE0-040A-A17D-34B3-387FA45107B9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69937171"/>
              </p:ext>
            </p:extLst>
          </p:nvPr>
        </p:nvGraphicFramePr>
        <p:xfrm>
          <a:off x="196850" y="10299700"/>
          <a:ext cx="6981825" cy="431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49487">
                  <a:extLst>
                    <a:ext uri="{9D8B030D-6E8A-4147-A177-3AD203B41FA5}">
                      <a16:colId xmlns:a16="http://schemas.microsoft.com/office/drawing/2014/main" val="153393291"/>
                    </a:ext>
                  </a:extLst>
                </a:gridCol>
                <a:gridCol w="2376890">
                  <a:extLst>
                    <a:ext uri="{9D8B030D-6E8A-4147-A177-3AD203B41FA5}">
                      <a16:colId xmlns:a16="http://schemas.microsoft.com/office/drawing/2014/main" val="735548392"/>
                    </a:ext>
                  </a:extLst>
                </a:gridCol>
                <a:gridCol w="3855448">
                  <a:extLst>
                    <a:ext uri="{9D8B030D-6E8A-4147-A177-3AD203B41FA5}">
                      <a16:colId xmlns:a16="http://schemas.microsoft.com/office/drawing/2014/main" val="1557722886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R="71755" algn="r">
                        <a:lnSpc>
                          <a:spcPct val="107000"/>
                        </a:lnSpc>
                        <a:buNone/>
                        <a:tabLst>
                          <a:tab pos="215900" algn="l"/>
                          <a:tab pos="377825" algn="l"/>
                          <a:tab pos="540385" algn="l"/>
                        </a:tabLst>
                      </a:pPr>
                      <a:endParaRPr lang="de-DE" sz="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650"/>
                        </a:lnSpc>
                        <a:buNone/>
                      </a:pPr>
                      <a:r>
                        <a:rPr lang="de-DE" sz="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© Ernst Klett Verlag GmbH, Stuttgart 2025 | www.klett.de | Alle Rechte vorbehalten. Von dieser Druckvorlage ist die Vervielfältigung für den eigenen Unterrichtsgebrauch gestattet. Die Kopiergebühren sind abgegolten.</a:t>
                      </a:r>
                    </a:p>
                  </a:txBody>
                  <a:tcPr marL="0" marR="36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650"/>
                        </a:lnSpc>
                        <a:buNone/>
                        <a:tabLst>
                          <a:tab pos="377825" algn="l"/>
                          <a:tab pos="540385" algn="l"/>
                        </a:tabLst>
                      </a:pPr>
                      <a:r>
                        <a:rPr lang="de-DE" sz="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Abbildungen:</a:t>
                      </a:r>
                      <a:r>
                        <a:rPr lang="de-DE" sz="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Friederike </a:t>
                      </a:r>
                      <a:r>
                        <a:rPr lang="de-DE" sz="5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Ablang</a:t>
                      </a:r>
                      <a:r>
                        <a:rPr lang="de-DE" sz="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Berlin</a:t>
                      </a:r>
                    </a:p>
                    <a:p>
                      <a:pPr marL="71755">
                        <a:lnSpc>
                          <a:spcPts val="650"/>
                        </a:lnSpc>
                        <a:buNone/>
                        <a:tabLst>
                          <a:tab pos="377825" algn="l"/>
                          <a:tab pos="540385" algn="l"/>
                        </a:tabLst>
                      </a:pPr>
                      <a:r>
                        <a:rPr lang="de-DE" sz="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Text:</a:t>
                      </a:r>
                      <a:r>
                        <a:rPr lang="de-DE" sz="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Sonja Senst; Hamburg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9704149"/>
                  </a:ext>
                </a:extLst>
              </a:tr>
            </a:tbl>
          </a:graphicData>
        </a:graphic>
      </p:graphicFrame>
      <p:pic>
        <p:nvPicPr>
          <p:cNvPr id="1028" name="Grafik 549450254">
            <a:extLst>
              <a:ext uri="{FF2B5EF4-FFF2-40B4-BE49-F238E27FC236}">
                <a16:creationId xmlns:a16="http://schemas.microsoft.com/office/drawing/2014/main" id="{273A3028-30ED-5FAC-8601-8FC05EEFEE2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1" y="10298907"/>
            <a:ext cx="466725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Freeform 21">
            <a:extLst>
              <a:ext uri="{FF2B5EF4-FFF2-40B4-BE49-F238E27FC236}">
                <a16:creationId xmlns:a16="http://schemas.microsoft.com/office/drawing/2014/main" id="{1D328D24-C22A-6C3C-E001-BC2E55A63023}"/>
              </a:ext>
            </a:extLst>
          </p:cNvPr>
          <p:cNvSpPr/>
          <p:nvPr/>
        </p:nvSpPr>
        <p:spPr>
          <a:xfrm>
            <a:off x="37007" y="5162046"/>
            <a:ext cx="319686" cy="141461"/>
          </a:xfrm>
          <a:custGeom>
            <a:avLst/>
            <a:gdLst/>
            <a:ahLst/>
            <a:cxnLst/>
            <a:rect l="l" t="t" r="r" b="b"/>
            <a:pathLst>
              <a:path w="319686" h="141461">
                <a:moveTo>
                  <a:pt x="0" y="0"/>
                </a:moveTo>
                <a:lnTo>
                  <a:pt x="319686" y="0"/>
                </a:lnTo>
                <a:lnTo>
                  <a:pt x="319686" y="141461"/>
                </a:lnTo>
                <a:lnTo>
                  <a:pt x="0" y="14146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24000"/>
            </a:blip>
            <a:stretch>
              <a:fillRect/>
            </a:stretch>
          </a:blipFill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/>
          </a:p>
        </p:txBody>
      </p:sp>
      <p:sp>
        <p:nvSpPr>
          <p:cNvPr id="20" name="Freeform 21">
            <a:extLst>
              <a:ext uri="{FF2B5EF4-FFF2-40B4-BE49-F238E27FC236}">
                <a16:creationId xmlns:a16="http://schemas.microsoft.com/office/drawing/2014/main" id="{308962B9-0063-CA8D-DEF3-4E3C0EBAFD41}"/>
              </a:ext>
            </a:extLst>
          </p:cNvPr>
          <p:cNvSpPr/>
          <p:nvPr/>
        </p:nvSpPr>
        <p:spPr>
          <a:xfrm rot="10800000">
            <a:off x="7182942" y="4364143"/>
            <a:ext cx="319686" cy="141461"/>
          </a:xfrm>
          <a:custGeom>
            <a:avLst/>
            <a:gdLst/>
            <a:ahLst/>
            <a:cxnLst/>
            <a:rect l="l" t="t" r="r" b="b"/>
            <a:pathLst>
              <a:path w="319686" h="141461">
                <a:moveTo>
                  <a:pt x="0" y="0"/>
                </a:moveTo>
                <a:lnTo>
                  <a:pt x="319686" y="0"/>
                </a:lnTo>
                <a:lnTo>
                  <a:pt x="319686" y="141461"/>
                </a:lnTo>
                <a:lnTo>
                  <a:pt x="0" y="14146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24000"/>
            </a:blip>
            <a:stretch>
              <a:fillRect/>
            </a:stretch>
          </a:blipFill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/>
          </a:p>
        </p:txBody>
      </p:sp>
      <p:sp>
        <p:nvSpPr>
          <p:cNvPr id="21" name="Freeform 21">
            <a:extLst>
              <a:ext uri="{FF2B5EF4-FFF2-40B4-BE49-F238E27FC236}">
                <a16:creationId xmlns:a16="http://schemas.microsoft.com/office/drawing/2014/main" id="{38E3C3D8-6ED0-AF1B-94A2-222C769F45F8}"/>
              </a:ext>
            </a:extLst>
          </p:cNvPr>
          <p:cNvSpPr/>
          <p:nvPr/>
        </p:nvSpPr>
        <p:spPr>
          <a:xfrm rot="10800000">
            <a:off x="7178675" y="9722286"/>
            <a:ext cx="319686" cy="141461"/>
          </a:xfrm>
          <a:custGeom>
            <a:avLst/>
            <a:gdLst/>
            <a:ahLst/>
            <a:cxnLst/>
            <a:rect l="l" t="t" r="r" b="b"/>
            <a:pathLst>
              <a:path w="319686" h="141461">
                <a:moveTo>
                  <a:pt x="0" y="0"/>
                </a:moveTo>
                <a:lnTo>
                  <a:pt x="319686" y="0"/>
                </a:lnTo>
                <a:lnTo>
                  <a:pt x="319686" y="141461"/>
                </a:lnTo>
                <a:lnTo>
                  <a:pt x="0" y="14146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24000"/>
            </a:blip>
            <a:stretch>
              <a:fillRect/>
            </a:stretch>
          </a:blipFill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8210D1B-59DB-7FE6-062F-57938F1873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46700"/>
            <a:ext cx="7556500" cy="4332393"/>
          </a:xfrm>
          <a:prstGeom prst="rect">
            <a:avLst/>
          </a:prstGeom>
        </p:spPr>
      </p:pic>
      <p:sp>
        <p:nvSpPr>
          <p:cNvPr id="3" name="TextBox 35">
            <a:extLst>
              <a:ext uri="{FF2B5EF4-FFF2-40B4-BE49-F238E27FC236}">
                <a16:creationId xmlns:a16="http://schemas.microsoft.com/office/drawing/2014/main" id="{CBE1A632-A36E-E321-B0B3-77CE91618F78}"/>
              </a:ext>
            </a:extLst>
          </p:cNvPr>
          <p:cNvSpPr txBox="1"/>
          <p:nvPr/>
        </p:nvSpPr>
        <p:spPr>
          <a:xfrm>
            <a:off x="1111250" y="8038070"/>
            <a:ext cx="4495800" cy="82073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385"/>
              </a:lnSpc>
            </a:pPr>
            <a:r>
              <a:rPr lang="en-US" sz="5700" dirty="0">
                <a:solidFill>
                  <a:srgbClr val="00B3BF"/>
                </a:solidFill>
                <a:latin typeface="Poppins Bold"/>
                <a:ea typeface="Poppins Bold"/>
                <a:cs typeface="Poppins Bold"/>
                <a:sym typeface="Poppins Bold"/>
              </a:rPr>
              <a:t>Zebra Franz</a:t>
            </a:r>
          </a:p>
        </p:txBody>
      </p:sp>
      <p:sp>
        <p:nvSpPr>
          <p:cNvPr id="4" name="TextBox 36">
            <a:extLst>
              <a:ext uri="{FF2B5EF4-FFF2-40B4-BE49-F238E27FC236}">
                <a16:creationId xmlns:a16="http://schemas.microsoft.com/office/drawing/2014/main" id="{9D4CAF55-B213-AF49-DDC1-A81762E62BD4}"/>
              </a:ext>
            </a:extLst>
          </p:cNvPr>
          <p:cNvSpPr txBox="1"/>
          <p:nvPr/>
        </p:nvSpPr>
        <p:spPr>
          <a:xfrm rot="-10800000">
            <a:off x="794911" y="6474053"/>
            <a:ext cx="5966677" cy="5664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dirty="0">
                <a:solidFill>
                  <a:srgbClr val="00B3BF"/>
                </a:solidFill>
                <a:latin typeface="Poppins Bold"/>
                <a:ea typeface="Poppins Bold"/>
                <a:cs typeface="Poppins Bold"/>
                <a:sym typeface="Poppins Bold"/>
              </a:rPr>
              <a:t>Schön, </a:t>
            </a:r>
            <a:r>
              <a:rPr lang="en-US" sz="3200" dirty="0" err="1">
                <a:solidFill>
                  <a:srgbClr val="00B3BF"/>
                </a:solidFill>
                <a:latin typeface="Poppins Bold"/>
                <a:ea typeface="Poppins Bold"/>
                <a:cs typeface="Poppins Bold"/>
                <a:sym typeface="Poppins Bold"/>
              </a:rPr>
              <a:t>dass</a:t>
            </a:r>
            <a:r>
              <a:rPr lang="en-US" sz="3200" dirty="0">
                <a:solidFill>
                  <a:srgbClr val="00B3BF"/>
                </a:solidFill>
                <a:latin typeface="Poppins Bold"/>
                <a:ea typeface="Poppins Bold"/>
                <a:cs typeface="Poppins Bold"/>
                <a:sym typeface="Poppins Bold"/>
              </a:rPr>
              <a:t> du da </a:t>
            </a:r>
            <a:r>
              <a:rPr lang="en-US" sz="3200" dirty="0" err="1">
                <a:solidFill>
                  <a:srgbClr val="00B3BF"/>
                </a:solidFill>
                <a:latin typeface="Poppins Bold"/>
                <a:ea typeface="Poppins Bold"/>
                <a:cs typeface="Poppins Bold"/>
                <a:sym typeface="Poppins Bold"/>
              </a:rPr>
              <a:t>bist</a:t>
            </a:r>
            <a:r>
              <a:rPr lang="en-US" sz="3200" dirty="0">
                <a:solidFill>
                  <a:srgbClr val="00B3BF"/>
                </a:solidFill>
                <a:latin typeface="Poppins Bold"/>
                <a:ea typeface="Poppins Bold"/>
                <a:cs typeface="Poppins Bold"/>
                <a:sym typeface="Poppins Bold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466057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Benutzerdefiniert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Poppins Bold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Namensschild Hochzeit Wasserfarbe Rosa</dc:title>
  <cp:lastModifiedBy>von Koschitzky, Marie</cp:lastModifiedBy>
  <cp:revision>15</cp:revision>
  <cp:lastPrinted>2025-08-04T20:04:50Z</cp:lastPrinted>
  <dcterms:created xsi:type="dcterms:W3CDTF">2006-08-16T00:00:00Z</dcterms:created>
  <dcterms:modified xsi:type="dcterms:W3CDTF">2025-08-12T08:07:22Z</dcterms:modified>
  <dc:identifier>DAGvIyyuWwk</dc:identifier>
</cp:coreProperties>
</file>