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7556500" cy="10693400"/>
  <p:notesSz cx="6886575" cy="10018713"/>
  <p:embeddedFontLst>
    <p:embeddedFont>
      <p:font typeface="Poppi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F"/>
    <a:srgbClr val="E9E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313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CFEDD-D278-8C55-AABA-D424BA161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BBAEAE95-AAEB-C945-D867-F55F46BE2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6700"/>
            <a:ext cx="7556500" cy="4332393"/>
          </a:xfrm>
          <a:prstGeom prst="rect">
            <a:avLst/>
          </a:prstGeom>
        </p:spPr>
      </p:pic>
      <p:sp>
        <p:nvSpPr>
          <p:cNvPr id="34" name="TextBox 34">
            <a:extLst>
              <a:ext uri="{FF2B5EF4-FFF2-40B4-BE49-F238E27FC236}">
                <a16:creationId xmlns:a16="http://schemas.microsoft.com/office/drawing/2014/main" id="{351A30E9-E9D3-ED27-50B9-724BFAD1C925}"/>
              </a:ext>
            </a:extLst>
          </p:cNvPr>
          <p:cNvSpPr txBox="1"/>
          <p:nvPr/>
        </p:nvSpPr>
        <p:spPr>
          <a:xfrm>
            <a:off x="1745801" y="8242300"/>
            <a:ext cx="5053149" cy="9757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45"/>
              </a:lnSpc>
            </a:pPr>
            <a:r>
              <a:rPr lang="en-US" sz="5700" b="1" dirty="0">
                <a:solidFill>
                  <a:srgbClr val="00B3BF">
                    <a:alpha val="89804"/>
                  </a:srgbClr>
                </a:solidFill>
                <a:latin typeface="Poppins Bold"/>
                <a:ea typeface="Poppins Bold"/>
                <a:cs typeface="Poppins Bold"/>
                <a:sym typeface="Poppins Bold"/>
              </a:rPr>
              <a:t>Zebra Franz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41D46D-E10A-8E49-C121-8EB7EB496851}"/>
              </a:ext>
            </a:extLst>
          </p:cNvPr>
          <p:cNvSpPr txBox="1"/>
          <p:nvPr/>
        </p:nvSpPr>
        <p:spPr>
          <a:xfrm rot="-10800000">
            <a:off x="663576" y="5956300"/>
            <a:ext cx="2438596" cy="1096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Schön, </a:t>
            </a:r>
            <a:r>
              <a:rPr lang="en-US" sz="2400" b="1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dass</a:t>
            </a:r>
            <a:endParaRPr lang="en-US" sz="2400" b="1" dirty="0">
              <a:solidFill>
                <a:srgbClr val="00B3BF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 algn="ctr">
              <a:lnSpc>
                <a:spcPts val="4480"/>
              </a:lnSpc>
            </a:pP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 du da </a:t>
            </a:r>
            <a:r>
              <a:rPr lang="en-US" sz="2400" b="1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bist</a:t>
            </a: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!</a:t>
            </a: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AD5FAB4A-024A-5815-9426-5003827EAD5D}"/>
              </a:ext>
            </a:extLst>
          </p:cNvPr>
          <p:cNvGraphicFramePr>
            <a:graphicFrameLocks noGrp="1" noDrilldown="1" noMove="1" noResize="1"/>
          </p:cNvGraphicFramePr>
          <p:nvPr/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Abbildungen: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Friederike </a:t>
                      </a:r>
                      <a:r>
                        <a:rPr lang="de-DE" sz="5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Ablang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Berlin</a:t>
                      </a:r>
                    </a:p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1028" name="Grafik 549450254">
            <a:extLst>
              <a:ext uri="{FF2B5EF4-FFF2-40B4-BE49-F238E27FC236}">
                <a16:creationId xmlns:a16="http://schemas.microsoft.com/office/drawing/2014/main" id="{F119F8E0-FAE4-698E-4F8C-10079EB14BA9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reeform 21">
            <a:extLst>
              <a:ext uri="{FF2B5EF4-FFF2-40B4-BE49-F238E27FC236}">
                <a16:creationId xmlns:a16="http://schemas.microsoft.com/office/drawing/2014/main" id="{2FC33463-8767-757E-536D-178883A7905B}"/>
              </a:ext>
            </a:extLst>
          </p:cNvPr>
          <p:cNvSpPr/>
          <p:nvPr/>
        </p:nvSpPr>
        <p:spPr>
          <a:xfrm>
            <a:off x="37007" y="5162046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E47C053A-4146-F5E7-9A20-3B445C440DC1}"/>
              </a:ext>
            </a:extLst>
          </p:cNvPr>
          <p:cNvSpPr/>
          <p:nvPr/>
        </p:nvSpPr>
        <p:spPr>
          <a:xfrm rot="10800000">
            <a:off x="7182942" y="4364143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4345AC97-1B27-5078-1288-2118619DB7EE}"/>
              </a:ext>
            </a:extLst>
          </p:cNvPr>
          <p:cNvSpPr/>
          <p:nvPr/>
        </p:nvSpPr>
        <p:spPr>
          <a:xfrm rot="10800000">
            <a:off x="7178675" y="9722286"/>
            <a:ext cx="319686" cy="141461"/>
          </a:xfrm>
          <a:custGeom>
            <a:avLst/>
            <a:gdLst/>
            <a:ahLst/>
            <a:cxnLst/>
            <a:rect l="l" t="t" r="r" b="b"/>
            <a:pathLst>
              <a:path w="319686" h="141461">
                <a:moveTo>
                  <a:pt x="0" y="0"/>
                </a:moveTo>
                <a:lnTo>
                  <a:pt x="319686" y="0"/>
                </a:lnTo>
                <a:lnTo>
                  <a:pt x="319686" y="141461"/>
                </a:lnTo>
                <a:lnTo>
                  <a:pt x="0" y="1414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6055C37-9CD5-E077-3903-9CA379EB5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43"/>
            <a:ext cx="7556500" cy="4332393"/>
          </a:xfrm>
          <a:prstGeom prst="rect">
            <a:avLst/>
          </a:prstGeom>
        </p:spPr>
      </p:pic>
      <p:sp>
        <p:nvSpPr>
          <p:cNvPr id="3" name="TextBox 34">
            <a:extLst>
              <a:ext uri="{FF2B5EF4-FFF2-40B4-BE49-F238E27FC236}">
                <a16:creationId xmlns:a16="http://schemas.microsoft.com/office/drawing/2014/main" id="{31D81996-8843-A332-B969-FF486A7DE374}"/>
              </a:ext>
            </a:extLst>
          </p:cNvPr>
          <p:cNvSpPr txBox="1"/>
          <p:nvPr/>
        </p:nvSpPr>
        <p:spPr>
          <a:xfrm>
            <a:off x="1745801" y="2884157"/>
            <a:ext cx="5053149" cy="9757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45"/>
              </a:lnSpc>
            </a:pPr>
            <a:r>
              <a:rPr lang="en-US" sz="5700" b="1" dirty="0">
                <a:solidFill>
                  <a:srgbClr val="00B3BF">
                    <a:alpha val="89804"/>
                  </a:srgbClr>
                </a:solidFill>
                <a:latin typeface="Poppins Bold"/>
                <a:ea typeface="Poppins Bold"/>
                <a:cs typeface="Poppins Bold"/>
                <a:sym typeface="Poppins Bold"/>
              </a:rPr>
              <a:t>Zebra Franz</a:t>
            </a:r>
          </a:p>
        </p:txBody>
      </p:sp>
      <p:sp>
        <p:nvSpPr>
          <p:cNvPr id="4" name="TextBox 36">
            <a:extLst>
              <a:ext uri="{FF2B5EF4-FFF2-40B4-BE49-F238E27FC236}">
                <a16:creationId xmlns:a16="http://schemas.microsoft.com/office/drawing/2014/main" id="{1B565144-DD2F-4670-1937-849E6F74F011}"/>
              </a:ext>
            </a:extLst>
          </p:cNvPr>
          <p:cNvSpPr txBox="1"/>
          <p:nvPr/>
        </p:nvSpPr>
        <p:spPr>
          <a:xfrm rot="-10800000">
            <a:off x="663576" y="598157"/>
            <a:ext cx="2438596" cy="1096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Schön, </a:t>
            </a:r>
            <a:r>
              <a:rPr lang="en-US" sz="2400" b="1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dass</a:t>
            </a:r>
            <a:endParaRPr lang="en-US" sz="2400" b="1" dirty="0">
              <a:solidFill>
                <a:srgbClr val="00B3BF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 algn="ctr">
              <a:lnSpc>
                <a:spcPts val="4480"/>
              </a:lnSpc>
            </a:pP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 du da </a:t>
            </a:r>
            <a:r>
              <a:rPr lang="en-US" sz="2400" b="1" dirty="0" err="1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bist</a:t>
            </a:r>
            <a:r>
              <a:rPr lang="en-US" sz="2400" b="1" dirty="0">
                <a:solidFill>
                  <a:srgbClr val="00B3BF"/>
                </a:solidFill>
                <a:latin typeface="Poppins Bold"/>
                <a:ea typeface="Poppins Bold"/>
                <a:cs typeface="Poppins Bold"/>
                <a:sym typeface="Poppins Bold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6133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 Bold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Namensschild Hochzeit Wasserfarbe Rosa</dc:title>
  <cp:lastModifiedBy>von Koschitzky, Marie</cp:lastModifiedBy>
  <cp:revision>15</cp:revision>
  <cp:lastPrinted>2025-08-04T20:04:50Z</cp:lastPrinted>
  <dcterms:created xsi:type="dcterms:W3CDTF">2006-08-16T00:00:00Z</dcterms:created>
  <dcterms:modified xsi:type="dcterms:W3CDTF">2025-08-12T08:06:28Z</dcterms:modified>
  <dc:identifier>DAGvIyyuWwk</dc:identifier>
</cp:coreProperties>
</file>