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82" r:id="rId2"/>
    <p:sldMasterId id="2147483702" r:id="rId3"/>
    <p:sldMasterId id="2147483722" r:id="rId4"/>
  </p:sldMasterIdLst>
  <p:notesMasterIdLst>
    <p:notesMasterId r:id="rId10"/>
  </p:notesMasterIdLst>
  <p:sldIdLst>
    <p:sldId id="293" r:id="rId5"/>
    <p:sldId id="294" r:id="rId6"/>
    <p:sldId id="295" r:id="rId7"/>
    <p:sldId id="296" r:id="rId8"/>
    <p:sldId id="297" r:id="rId9"/>
  </p:sldIdLst>
  <p:sldSz cx="12192000" cy="6858000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BD"/>
    <a:srgbClr val="00628B"/>
    <a:srgbClr val="FDC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59311-EA45-491C-A8A1-49AA2CBE9A0F}" type="datetimeFigureOut">
              <a:rPr lang="de-DE" smtClean="0"/>
              <a:t>25.09.2025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BCC97-6182-4D3B-B600-BB524934BD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11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BCC97-6182-4D3B-B600-BB524934BD3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78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CE204-0084-4C8B-B08B-31E843374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EDE39E8-D75A-4508-92BA-7B1CBBA4D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D8065EC-ABE6-4F2C-D023-9359B9F19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B19A48-6C42-98A4-452C-2BC7014CF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BCC97-6182-4D3B-B600-BB524934BD3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69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82A3F-4E33-B95D-EC6A-AA0C82325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1909E3C-EE30-D9CE-6571-709B070656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0C632C5-5D6E-15E5-3B63-02ACC78A1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0157A3-0425-E1C9-2129-233A8565A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BCC97-6182-4D3B-B600-BB524934BD3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88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BE6D4-F9F0-C36D-96FA-7C60A9740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35AC80B-381E-DF03-9D12-6F3B5CA2E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E1D0FB7-E7D7-215B-8975-6DFF8108F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08721E-EF2F-EE9D-35F4-EC32F8C5B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BCC97-6182-4D3B-B600-BB524934BD3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760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132B7-4CD4-8558-5A89-BF226A885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5D17672-D1D1-DFA3-6996-326E2DC4C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40CF207-F2EE-6DAD-8298-33244CA8C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87A8EC-989B-AD88-9FE1-08A30939B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BCC97-6182-4D3B-B600-BB524934BD3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05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Leh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9">
            <a:extLst>
              <a:ext uri="{FF2B5EF4-FFF2-40B4-BE49-F238E27FC236}">
                <a16:creationId xmlns:a16="http://schemas.microsoft.com/office/drawing/2014/main" id="{17B759BA-2EC6-4C41-91E9-FC27C24BDA8D}"/>
              </a:ext>
            </a:extLst>
          </p:cNvPr>
          <p:cNvSpPr/>
          <p:nvPr userDrawn="1"/>
        </p:nvSpPr>
        <p:spPr>
          <a:xfrm>
            <a:off x="-5666" y="0"/>
            <a:ext cx="12198527" cy="1265277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13011"/>
                </a:lnTo>
                <a:lnTo>
                  <a:pt x="514" y="1265277"/>
                </a:ln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04EB5AF-AD54-44E2-BF1A-A3DD09020A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38" y="0"/>
            <a:ext cx="1440000" cy="71840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EE1FEC0-851F-45CF-9438-6364A447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035" y="2286000"/>
            <a:ext cx="6316103" cy="1500020"/>
          </a:xfrm>
        </p:spPr>
        <p:txBody>
          <a:bodyPr anchor="b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7BDF1F0-3306-465D-A369-772B22746401}"/>
              </a:ext>
            </a:extLst>
          </p:cNvPr>
          <p:cNvSpPr txBox="1"/>
          <p:nvPr userDrawn="1"/>
        </p:nvSpPr>
        <p:spPr>
          <a:xfrm>
            <a:off x="550863" y="6434979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tx1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8DFAADF7-01A4-48EA-A73E-DC211B7950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5638" y="2084832"/>
            <a:ext cx="2950945" cy="3993239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Lehrwerk einfügen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10D767-847B-47AB-A52C-97DE623A7B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24475" y="3957638"/>
            <a:ext cx="6316663" cy="42319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2800" kern="1200" smtClean="0">
                <a:solidFill>
                  <a:schemeClr val="accent5"/>
                </a:solidFill>
                <a:latin typeface="Arial" charset="0"/>
              </a:defRPr>
            </a:lvl1pPr>
            <a:lvl2pPr>
              <a:defRPr lang="de-DE" sz="28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de-DE" sz="200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de-DE" sz="200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2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Untertitel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A0634F1-8603-42B3-B69C-84ED050A3CEE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bg2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15E816-A083-46FA-9B61-9888743B17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8389A4-AAEA-49E0-B2AC-273ABE70FA3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04/2021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896F9E-5327-414E-AD1C-B668EAE87FF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6391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rforma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BE0D96C-E021-4C94-82AF-1531724BA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1592264"/>
            <a:ext cx="6920825" cy="4752000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Buchabbildung Doppelseite einfügen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D0C0C1-5F75-4D15-A386-7983678E5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0DED8FB-375B-48F4-9117-5D35D96B5C3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764904" y="1592263"/>
            <a:ext cx="3876233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B2E6AA8-DE9C-4CB5-BE52-F837027FDE2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727DD732-69B4-4C74-883D-517261FEBA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6ED4F5-AE67-4970-A4D0-4B5917A07124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/>
              <a:t>04/2021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537100-7D97-4554-AB6B-175AF732C52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305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hforma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68BC8A9-6143-4F97-B48D-40F63FBA2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7D60C37C-C1CA-4787-AAF7-97D3EA1B4C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48703" y="1592262"/>
            <a:ext cx="3492435" cy="4752000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Buchabbildung einfügen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4D4FD2-1058-4AD6-88B3-623E44DE17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9B80293-9D65-4851-911C-4FB9CA0F02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1592263"/>
            <a:ext cx="7329113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0D055C5-0C4D-4456-A606-4D67CBD831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A2D734D-1D14-470C-9AC6-C3B7079892B5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/>
              <a:t>04/2021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ABA969-D38D-420E-A458-023673F37D0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596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rforma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BE0D96C-E021-4C94-82AF-1531724BA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48045" y="1591200"/>
            <a:ext cx="6893094" cy="4752000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Buchabbildung Doppelseite einfügen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D0C0C1-5F75-4D15-A386-7983678E5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D831D8E-811C-4449-9CE2-C9D00BCBD36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4FFC216-EAB0-4DF5-958E-9E3D64F0B4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B01C73-B666-4D13-9B61-0CD7EE500E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0863" y="1592263"/>
            <a:ext cx="3984625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D9FE02-A56E-4E35-A83F-4E9D7672B6F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04/2021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73AB7E-0A47-4D76-B8E3-55E477D9EEE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3781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E1DF39-5152-4977-AD3F-E8993E05F9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8C8808B-D424-493D-91B4-EA02410B7E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04/2021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2A90EA5-9C41-449B-8379-62D5883F63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3998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DB04486-6778-49B0-B2E4-CCAD8442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94163"/>
            <a:ext cx="11088000" cy="3204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4F56DA-456A-4BD4-9C7D-E4953945B5E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4E47F7-E280-43F2-A33D-1B7E17FE514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04/2021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635D186-5F77-4F7E-BB7C-D63A442B180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6CC4FA-ED7D-4D41-97DA-6643288319A2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bg2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6A956204-4ADD-49A5-9F53-F21D15F42F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122872"/>
            <a:ext cx="11088000" cy="342000"/>
          </a:xfrm>
        </p:spPr>
        <p:txBody>
          <a:bodyPr anchor="b"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>
              <a:defRPr sz="2000" b="0"/>
            </a:lvl2pPr>
            <a:lvl3pPr marL="0" indent="0">
              <a:buNone/>
              <a:defRPr sz="2000"/>
            </a:lvl3pPr>
            <a:lvl4pPr marL="0" indent="0">
              <a:buNone/>
              <a:tabLst/>
              <a:defRPr sz="2000"/>
            </a:lvl4pPr>
          </a:lstStyle>
          <a:p>
            <a:pPr lvl="3"/>
            <a:r>
              <a:rPr lang="de-DE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4180124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e 2spaltig sehr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B4D7C-87F0-46E0-8ECC-656B8C345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94163"/>
            <a:ext cx="11088000" cy="3204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Folien mit sehr viel Text 2spaltig – nur für Berichte oder ähnliche Vorlagen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0E6E28-B5BA-48A2-85C8-63ED244193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A6B4DD-8211-44C5-AE07-1A73358AE33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04/2021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BA790F-87C9-4974-A47D-87416A2634D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7FFCAAC-E6ED-4825-A609-22ACEA20C744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bg2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1FF87685-8331-45D5-93A6-8AB81D78AE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0863" y="1592264"/>
            <a:ext cx="5421600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7A633A29-AEEF-4CEA-B406-6AAE35DEDD3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17263" y="1592264"/>
            <a:ext cx="5421600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4DE8C2B4-40E3-4F32-9B86-32BC93EFF3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122872"/>
            <a:ext cx="11088000" cy="342000"/>
          </a:xfrm>
        </p:spPr>
        <p:txBody>
          <a:bodyPr anchor="b"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>
              <a:defRPr sz="2000" b="0"/>
            </a:lvl2pPr>
            <a:lvl3pPr marL="0" indent="0">
              <a:buNone/>
              <a:defRPr sz="2000"/>
            </a:lvl3pPr>
            <a:lvl4pPr marL="0" indent="0">
              <a:buNone/>
              <a:tabLst/>
              <a:defRPr sz="2000"/>
            </a:lvl4pPr>
          </a:lstStyle>
          <a:p>
            <a:pPr lvl="3"/>
            <a:r>
              <a:rPr lang="de-DE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3487501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e 3spaltig sehr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B4D7C-87F0-46E0-8ECC-656B8C345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94163"/>
            <a:ext cx="11088000" cy="3204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Folien mit sehr viel Text 3spaltig – nur für Berichte oder ähnliche Vorlagen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0E6E28-B5BA-48A2-85C8-63ED244193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A6B4DD-8211-44C5-AE07-1A73358AE33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04/2021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BA790F-87C9-4974-A47D-87416A2634D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7FFCAAC-E6ED-4825-A609-22ACEA20C744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bg2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1FF87685-8331-45D5-93A6-8AB81D78AE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0863" y="1592264"/>
            <a:ext cx="3576758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Inhaltsplatzhalter 6">
            <a:extLst>
              <a:ext uri="{FF2B5EF4-FFF2-40B4-BE49-F238E27FC236}">
                <a16:creationId xmlns:a16="http://schemas.microsoft.com/office/drawing/2014/main" id="{A8DEA34C-CCAB-4907-B835-B8D36EEC2E9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07621" y="1592264"/>
            <a:ext cx="3576758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Inhaltsplatzhalter 6">
            <a:extLst>
              <a:ext uri="{FF2B5EF4-FFF2-40B4-BE49-F238E27FC236}">
                <a16:creationId xmlns:a16="http://schemas.microsoft.com/office/drawing/2014/main" id="{0D44BF0E-1AC0-425D-A373-E7886130AFD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64379" y="1592264"/>
            <a:ext cx="3576758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045A6BD-ABB6-4C43-9290-5C593ADEBC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122872"/>
            <a:ext cx="11088000" cy="342000"/>
          </a:xfrm>
        </p:spPr>
        <p:txBody>
          <a:bodyPr anchor="b"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>
              <a:defRPr sz="2000" b="0"/>
            </a:lvl2pPr>
            <a:lvl3pPr marL="0" indent="0">
              <a:buNone/>
              <a:defRPr sz="2000"/>
            </a:lvl3pPr>
            <a:lvl4pPr marL="0" indent="0">
              <a:buNone/>
              <a:tabLst/>
              <a:defRPr sz="2000"/>
            </a:lvl4pPr>
          </a:lstStyle>
          <a:p>
            <a:pPr lvl="3"/>
            <a:r>
              <a:rPr lang="de-DE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367472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9">
            <a:extLst>
              <a:ext uri="{FF2B5EF4-FFF2-40B4-BE49-F238E27FC236}">
                <a16:creationId xmlns:a16="http://schemas.microsoft.com/office/drawing/2014/main" id="{60C74C16-3FB9-4A9F-80F5-2CDBB4F1BBD4}"/>
              </a:ext>
            </a:extLst>
          </p:cNvPr>
          <p:cNvSpPr/>
          <p:nvPr userDrawn="1"/>
        </p:nvSpPr>
        <p:spPr>
          <a:xfrm>
            <a:off x="-5666" y="0"/>
            <a:ext cx="12198527" cy="1265277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13011"/>
                </a:lnTo>
                <a:lnTo>
                  <a:pt x="514" y="1265277"/>
                </a:ln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18E7E2A-9789-4F69-A2DF-EFAC419B0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5665" y="3175257"/>
            <a:ext cx="12197666" cy="898916"/>
          </a:xfrm>
          <a:prstGeom prst="rect">
            <a:avLst/>
          </a:prstGeom>
          <a:noFill/>
        </p:spPr>
        <p:txBody>
          <a:bodyPr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Webadresse eingeben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820A5C-5771-4E24-A466-9DE5D1E7F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38" y="0"/>
            <a:ext cx="1440000" cy="71840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0F76C26-573D-4A9F-ABAF-A49BEFFEAF4D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bg2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ung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08869A6-47EA-42A9-8B08-0DD182E927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722" y="-13425"/>
            <a:ext cx="5162660" cy="6871425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de-DE" dirty="0"/>
              <a:t>Linke Buchseite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A9E90B22-256E-4074-BF5D-346BB3D24C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88381" y="-13425"/>
            <a:ext cx="5162660" cy="6871425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de-DE" dirty="0"/>
              <a:t>Rechte Buchseite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438EA1B-E57B-4048-8B01-F8300FAD74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17137" y="6455151"/>
            <a:ext cx="324000" cy="144000"/>
          </a:xfrm>
        </p:spPr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420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ungseit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08869A6-47EA-42A9-8B08-0DD182E927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6700" y="720727"/>
            <a:ext cx="3921681" cy="5219700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de-DE" dirty="0"/>
              <a:t>Linke Buchseite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A9E90B22-256E-4074-BF5D-346BB3D24C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88381" y="720725"/>
            <a:ext cx="3921681" cy="5219701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de-DE" dirty="0"/>
              <a:t>Rechte Buchseite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438EA1B-E57B-4048-8B01-F8300FAD74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2C774A-6109-4CC8-A59A-24785DC30F48}"/>
              </a:ext>
            </a:extLst>
          </p:cNvPr>
          <p:cNvSpPr txBox="1"/>
          <p:nvPr userDrawn="1"/>
        </p:nvSpPr>
        <p:spPr>
          <a:xfrm>
            <a:off x="550863" y="6455151"/>
            <a:ext cx="1332000" cy="18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bg2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1678FC-0E32-40E3-ABEB-FB4839A4EF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04/2021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03CD6D-747C-43C0-A672-D648EA38D4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159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ohne Leh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5993187-AD21-49FA-A892-A084CD1C6A98}"/>
              </a:ext>
            </a:extLst>
          </p:cNvPr>
          <p:cNvSpPr/>
          <p:nvPr userDrawn="1"/>
        </p:nvSpPr>
        <p:spPr>
          <a:xfrm>
            <a:off x="0" y="1268413"/>
            <a:ext cx="12193221" cy="5076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EE1FEC0-851F-45CF-9438-6364A447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23" y="1769806"/>
            <a:ext cx="10451434" cy="2016214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7BDF1F0-3306-465D-A369-772B22746401}"/>
              </a:ext>
            </a:extLst>
          </p:cNvPr>
          <p:cNvSpPr txBox="1"/>
          <p:nvPr userDrawn="1"/>
        </p:nvSpPr>
        <p:spPr>
          <a:xfrm>
            <a:off x="550863" y="6434979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tx1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10D767-847B-47AB-A52C-97DE623A7B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3957638"/>
            <a:ext cx="10451434" cy="84910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3200" kern="1200" smtClean="0">
                <a:solidFill>
                  <a:schemeClr val="accent5"/>
                </a:solidFill>
                <a:latin typeface="Arial" charset="0"/>
              </a:defRPr>
            </a:lvl1pPr>
            <a:lvl2pPr>
              <a:defRPr lang="de-DE" sz="28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de-DE" sz="200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de-DE" sz="200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2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Untertitel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C8B841-C0B1-49CD-83DD-424DAF7F17D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04/2021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CBEE0C-F93D-4B31-894B-A17C856A1BB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F5CD60-1003-4065-99B6-F8FF6E5B01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B397E45-B225-4188-864B-961F0B2E702F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bg2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15" name="Rechteck 9">
            <a:extLst>
              <a:ext uri="{FF2B5EF4-FFF2-40B4-BE49-F238E27FC236}">
                <a16:creationId xmlns:a16="http://schemas.microsoft.com/office/drawing/2014/main" id="{98C9AAEE-C39D-4680-999F-4086EE3FFFA1}"/>
              </a:ext>
            </a:extLst>
          </p:cNvPr>
          <p:cNvSpPr/>
          <p:nvPr userDrawn="1"/>
        </p:nvSpPr>
        <p:spPr>
          <a:xfrm>
            <a:off x="-5666" y="0"/>
            <a:ext cx="12198527" cy="1265277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13011"/>
                </a:lnTo>
                <a:lnTo>
                  <a:pt x="514" y="1265277"/>
                </a:ln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915089D-6EE7-4EF8-B922-0B11AF458D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38" y="0"/>
            <a:ext cx="1440000" cy="71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47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FC6A2-1B2D-48A1-AC0E-A351600F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E3B754-2E01-4E47-8C81-871E6AC7C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30A206-EB3A-4BFF-8D70-9B09FB7E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A226-1ABA-49C9-8F15-53A6EA39A877}" type="datetimeFigureOut">
              <a:rPr lang="de-DE" smtClean="0"/>
              <a:t>25.09.2025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02199B-AEC9-4DE1-8A98-552238C2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BFE812-DB35-412C-BDC7-30682F87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C5A1-D142-4B37-9A77-4F8229424C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45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Leh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9">
            <a:extLst>
              <a:ext uri="{FF2B5EF4-FFF2-40B4-BE49-F238E27FC236}">
                <a16:creationId xmlns:a16="http://schemas.microsoft.com/office/drawing/2014/main" id="{17B759BA-2EC6-4C41-91E9-FC27C24BDA8D}"/>
              </a:ext>
            </a:extLst>
          </p:cNvPr>
          <p:cNvSpPr/>
          <p:nvPr userDrawn="1"/>
        </p:nvSpPr>
        <p:spPr>
          <a:xfrm>
            <a:off x="-5666" y="0"/>
            <a:ext cx="12198527" cy="1265277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13011"/>
                </a:lnTo>
                <a:lnTo>
                  <a:pt x="514" y="1265277"/>
                </a:ln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04EB5AF-AD54-44E2-BF1A-A3DD09020A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38" y="0"/>
            <a:ext cx="1440000" cy="71840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EE1FEC0-851F-45CF-9438-6364A447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035" y="2286000"/>
            <a:ext cx="6316103" cy="150002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8DFAADF7-01A4-48EA-A73E-DC211B7950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5638" y="2084832"/>
            <a:ext cx="2950945" cy="3993239"/>
          </a:xfrm>
          <a:solidFill>
            <a:schemeClr val="bg1"/>
          </a:solidFill>
          <a:ln w="63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Lehrwerk einfügen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10D767-847B-47AB-A52C-97DE623A7B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24475" y="3957638"/>
            <a:ext cx="6316663" cy="42319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2800" kern="1200" smtClean="0">
                <a:solidFill>
                  <a:schemeClr val="accent4"/>
                </a:solidFill>
                <a:latin typeface="Arial" charset="0"/>
              </a:defRPr>
            </a:lvl1pPr>
            <a:lvl2pPr>
              <a:defRPr lang="de-DE" sz="28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de-DE" sz="200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de-DE" sz="200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2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Untertitel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15E816-A083-46FA-9B61-9888743B17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8389A4-AAEA-49E0-B2AC-273ABE70FA3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dirty="0"/>
              <a:t>09/2022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2B6B946-D1BF-4166-86F1-AE7D70F9DAE2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800" dirty="0">
                <a:solidFill>
                  <a:schemeClr val="tx1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A6A99DF0-5936-1940-AE64-9A79596D8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Bauersfeld | Kleindienst</a:t>
            </a:r>
          </a:p>
        </p:txBody>
      </p:sp>
    </p:spTree>
    <p:extLst>
      <p:ext uri="{BB962C8B-B14F-4D97-AF65-F5344CB8AC3E}">
        <p14:creationId xmlns:p14="http://schemas.microsoft.com/office/powerpoint/2010/main" val="3934156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ohne Leh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5993187-AD21-49FA-A892-A084CD1C6A98}"/>
              </a:ext>
            </a:extLst>
          </p:cNvPr>
          <p:cNvSpPr/>
          <p:nvPr userDrawn="1"/>
        </p:nvSpPr>
        <p:spPr>
          <a:xfrm>
            <a:off x="0" y="1268413"/>
            <a:ext cx="12193221" cy="5076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EE1FEC0-851F-45CF-9438-6364A447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23" y="1769806"/>
            <a:ext cx="10451434" cy="2016214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10D767-847B-47AB-A52C-97DE623A7B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3957638"/>
            <a:ext cx="10451434" cy="84910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3200" kern="1200" smtClean="0">
                <a:solidFill>
                  <a:schemeClr val="accent4"/>
                </a:solidFill>
                <a:latin typeface="Arial" charset="0"/>
              </a:defRPr>
            </a:lvl1pPr>
            <a:lvl2pPr>
              <a:defRPr lang="de-DE" sz="28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de-DE" sz="200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de-DE" sz="200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2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Untertitel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C8B841-C0B1-49CD-83DD-424DAF7F17D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/>
              <a:t>09/2022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F5CD60-1003-4065-99B6-F8FF6E5B01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Rechteck 9">
            <a:extLst>
              <a:ext uri="{FF2B5EF4-FFF2-40B4-BE49-F238E27FC236}">
                <a16:creationId xmlns:a16="http://schemas.microsoft.com/office/drawing/2014/main" id="{98C9AAEE-C39D-4680-999F-4086EE3FFFA1}"/>
              </a:ext>
            </a:extLst>
          </p:cNvPr>
          <p:cNvSpPr/>
          <p:nvPr userDrawn="1"/>
        </p:nvSpPr>
        <p:spPr>
          <a:xfrm>
            <a:off x="-5666" y="0"/>
            <a:ext cx="12198527" cy="1265277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13011"/>
                </a:lnTo>
                <a:lnTo>
                  <a:pt x="514" y="1265277"/>
                </a:ln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915089D-6EE7-4EF8-B922-0B11AF458D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38" y="0"/>
            <a:ext cx="1440000" cy="71840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AE94FDC-5C01-4E2D-8369-560FD398569D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800" dirty="0">
                <a:solidFill>
                  <a:schemeClr val="tx1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2" name="Fußzeilenplatzhalter 1">
            <a:extLst>
              <a:ext uri="{FF2B5EF4-FFF2-40B4-BE49-F238E27FC236}">
                <a16:creationId xmlns:a16="http://schemas.microsoft.com/office/drawing/2014/main" id="{F93BC1E4-C46E-DD12-F596-51E4CFE64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Bauersfeld | Kleindienst</a:t>
            </a:r>
          </a:p>
        </p:txBody>
      </p:sp>
    </p:spTree>
    <p:extLst>
      <p:ext uri="{BB962C8B-B14F-4D97-AF65-F5344CB8AC3E}">
        <p14:creationId xmlns:p14="http://schemas.microsoft.com/office/powerpoint/2010/main" val="3155781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C437D1E-D0B8-4344-A969-8AA1114B3294}"/>
              </a:ext>
            </a:extLst>
          </p:cNvPr>
          <p:cNvSpPr/>
          <p:nvPr userDrawn="1"/>
        </p:nvSpPr>
        <p:spPr>
          <a:xfrm>
            <a:off x="0" y="1268413"/>
            <a:ext cx="12193221" cy="5076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9F64CB-C153-452A-B002-2A6329CC6D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592263"/>
            <a:ext cx="7585075" cy="158369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tabLst/>
              <a:defRPr lang="de-DE" sz="3600" b="1" kern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 lang="de-DE" sz="36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832953" indent="0">
              <a:buFontTx/>
              <a:buNone/>
              <a:defRPr lang="de-DE" sz="3000" b="1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736080" indent="0">
              <a:buFontTx/>
              <a:buNone/>
              <a:defRPr lang="de-DE" sz="3000" b="1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3000" b="1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de-DE"/>
              <a:t>Kapitelnamen eingeben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C0F6C4D-8E2A-4C81-A0FE-ABF021D15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3286125"/>
            <a:ext cx="7585075" cy="54180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2800" kern="1200" smtClean="0">
                <a:solidFill>
                  <a:schemeClr val="tx1"/>
                </a:solidFill>
                <a:latin typeface="Arial" charset="0"/>
              </a:defRPr>
            </a:lvl1pPr>
            <a:lvl2pPr>
              <a:defRPr lang="de-DE" sz="2800" b="0" kern="120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de-DE"/>
              <a:t>Untertitel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8812A8E-A8F1-4540-8148-E5C2B4C6163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 dirty="0"/>
              <a:t>09/2022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6C1A29-0F7C-4F7A-8F49-8AAD6DC8FC0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Fußzeilenplatzhalter 1">
            <a:extLst>
              <a:ext uri="{FF2B5EF4-FFF2-40B4-BE49-F238E27FC236}">
                <a16:creationId xmlns:a16="http://schemas.microsoft.com/office/drawing/2014/main" id="{5AB178D1-A879-C9C7-D903-87F883ACC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Bauersfeld | Kleindienst</a:t>
            </a:r>
          </a:p>
        </p:txBody>
      </p:sp>
    </p:spTree>
    <p:extLst>
      <p:ext uri="{BB962C8B-B14F-4D97-AF65-F5344CB8AC3E}">
        <p14:creationId xmlns:p14="http://schemas.microsoft.com/office/powerpoint/2010/main" val="2204950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B4D7C-87F0-46E0-8ECC-656B8C345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86E8014-94EA-46F9-8A9D-09A8A6BE3EC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0863" y="1592264"/>
            <a:ext cx="11090275" cy="4752974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0E6E28-B5BA-48A2-85C8-63ED244193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2D131EF-F0F6-4B06-B50E-8F9CC268A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A6B4DD-8211-44C5-AE07-1A73358AE33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09/2022</a:t>
            </a:r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EBD5A313-7372-D334-FB24-B9DA6BB58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Bauersfeld | Kleindienst</a:t>
            </a:r>
          </a:p>
        </p:txBody>
      </p:sp>
    </p:spTree>
    <p:extLst>
      <p:ext uri="{BB962C8B-B14F-4D97-AF65-F5344CB8AC3E}">
        <p14:creationId xmlns:p14="http://schemas.microsoft.com/office/powerpoint/2010/main" val="1533879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0B987B3-3219-4297-B1A3-D2EDBACCA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6C7339B-7FEA-4E63-B6BB-4F3C5DD3EE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863" y="1592263"/>
            <a:ext cx="5419725" cy="47529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9D1B000C-C7F3-4385-B7E4-10D1777102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8091" y="1592263"/>
            <a:ext cx="5419725" cy="47529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C242929-4669-4BD2-8C31-C24F0A381C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B9FC302-B90A-4E5B-9E20-CBC87F241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1D0805-03BB-40B3-A9A5-642A9480D07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 dirty="0"/>
              <a:t>09/2022</a:t>
            </a:r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7B7BE114-939A-4B38-BA03-B4031B272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Bauersfeld | Kleindienst</a:t>
            </a:r>
          </a:p>
        </p:txBody>
      </p:sp>
    </p:spTree>
    <p:extLst>
      <p:ext uri="{BB962C8B-B14F-4D97-AF65-F5344CB8AC3E}">
        <p14:creationId xmlns:p14="http://schemas.microsoft.com/office/powerpoint/2010/main" val="2961521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efit und 2 klein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0B987B3-3219-4297-B1A3-D2EDBACCA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C242929-4669-4BD2-8C31-C24F0A381C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B9FC302-B90A-4E5B-9E20-CBC87F241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1D0805-03BB-40B3-A9A5-642A9480D07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 dirty="0"/>
              <a:t>09/2022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5F1E94F-B51B-4FA3-916B-100A309446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3" y="1592263"/>
            <a:ext cx="6669536" cy="4752975"/>
          </a:xfrm>
        </p:spPr>
        <p:txBody>
          <a:bodyPr/>
          <a:lstStyle>
            <a:lvl1pPr marL="541338" indent="-541338">
              <a:buSzPct val="140000"/>
              <a:buFontTx/>
              <a:buBlip>
                <a:blip r:embed="rId2"/>
              </a:buBlip>
              <a:defRPr sz="2800"/>
            </a:lvl1pPr>
            <a:lvl2pPr marL="541338" indent="-541338">
              <a:buClr>
                <a:schemeClr val="bg2"/>
              </a:buClr>
              <a:buSzPct val="140000"/>
              <a:buFontTx/>
              <a:buBlip>
                <a:blip r:embed="rId2"/>
              </a:buBlip>
              <a:defRPr sz="2800" b="0"/>
            </a:lvl2pPr>
          </a:lstStyle>
          <a:p>
            <a:pPr lvl="0"/>
            <a:r>
              <a:rPr lang="de-DE"/>
              <a:t>Benefit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D260F234-6A05-48A0-A155-63C39485497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403188" y="1592262"/>
            <a:ext cx="2023200" cy="26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Coverabbildung durch Klicken einfügen 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4E46B390-880E-49DA-8C2E-34B10D236D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609178" y="1592262"/>
            <a:ext cx="2023200" cy="26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Coverabbildung durch Klicken einfügen </a:t>
            </a:r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E8F9431D-EEF9-D4D3-9BF9-09FD03F77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Bauersfeld | Kleindienst</a:t>
            </a:r>
          </a:p>
        </p:txBody>
      </p:sp>
    </p:spTree>
    <p:extLst>
      <p:ext uri="{BB962C8B-B14F-4D97-AF65-F5344CB8AC3E}">
        <p14:creationId xmlns:p14="http://schemas.microsoft.com/office/powerpoint/2010/main" val="2834055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efit große Buchabbil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0B987B3-3219-4297-B1A3-D2EDBACCA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C242929-4669-4BD2-8C31-C24F0A381C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B9FC302-B90A-4E5B-9E20-CBC87F241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1D0805-03BB-40B3-A9A5-642A9480D07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 dirty="0"/>
              <a:t>09/2022</a:t>
            </a:r>
          </a:p>
          <a:p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5F1E94F-B51B-4FA3-916B-100A309446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2" y="1592263"/>
            <a:ext cx="7301547" cy="4752975"/>
          </a:xfrm>
        </p:spPr>
        <p:txBody>
          <a:bodyPr/>
          <a:lstStyle>
            <a:lvl1pPr marL="541338" indent="-541338">
              <a:buSzPct val="140000"/>
              <a:buFontTx/>
              <a:buBlip>
                <a:blip r:embed="rId2"/>
              </a:buBlip>
              <a:defRPr sz="2800"/>
            </a:lvl1pPr>
            <a:lvl2pPr marL="541338" indent="-541338">
              <a:buClr>
                <a:schemeClr val="bg2"/>
              </a:buClr>
              <a:buSzPct val="140000"/>
              <a:buFontTx/>
              <a:buBlip>
                <a:blip r:embed="rId2"/>
              </a:buBlip>
              <a:defRPr sz="2800" b="0"/>
            </a:lvl2pPr>
          </a:lstStyle>
          <a:p>
            <a:pPr lvl="0"/>
            <a:r>
              <a:rPr lang="de-DE"/>
              <a:t>Benefit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F66A7F23-D925-4311-8FE8-7990BECAF6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48703" y="1592262"/>
            <a:ext cx="3492435" cy="4752000"/>
          </a:xfrm>
          <a:solidFill>
            <a:schemeClr val="bg1"/>
          </a:solidFill>
          <a:ln w="6350">
            <a:noFill/>
          </a:ln>
          <a:effectLst/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Buchabbildung </a:t>
            </a:r>
            <a:r>
              <a:rPr lang="de-DE" dirty="0"/>
              <a:t>einfügen</a:t>
            </a:r>
            <a:endParaRPr lang="en-US" dirty="0"/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F205B775-7D73-A3E2-ED0D-F6AEA2454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Bauersfeld | Kleindienst</a:t>
            </a:r>
          </a:p>
        </p:txBody>
      </p:sp>
    </p:spTree>
    <p:extLst>
      <p:ext uri="{BB962C8B-B14F-4D97-AF65-F5344CB8AC3E}">
        <p14:creationId xmlns:p14="http://schemas.microsoft.com/office/powerpoint/2010/main" val="1737532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F91EC23-5E13-4200-AF4E-4679C995CB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1592264"/>
            <a:ext cx="11090275" cy="4752974"/>
          </a:xfrm>
        </p:spPr>
        <p:txBody>
          <a:bodyPr/>
          <a:lstStyle>
            <a:lvl1pPr marL="355600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3888" indent="-265113">
              <a:lnSpc>
                <a:spcPct val="110000"/>
              </a:lnSpc>
              <a:spcAft>
                <a:spcPts val="500"/>
              </a:spcAft>
              <a:buClrTx/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2pPr>
            <a:lvl3pPr marL="623888" indent="-1598613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1598613" indent="-1598613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8pPr>
              <a:defRPr/>
            </a:lvl8pPr>
          </a:lstStyle>
          <a:p>
            <a:pPr lvl="0"/>
            <a:r>
              <a:rPr lang="de-DE" altLang="de-DE" dirty="0"/>
              <a:t>Text durch Klicken eingeben</a:t>
            </a:r>
          </a:p>
          <a:p>
            <a:pPr lvl="1"/>
            <a:r>
              <a:rPr lang="de-DE" altLang="de-DE" dirty="0"/>
              <a:t>zweite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DEEE26-A326-499C-867E-580085C48AB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FF4D3E-287C-44A5-8BEF-10F85593B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Agenda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71F042F2-32A3-4733-9656-37CDF2F98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11CD8A-CD05-4D75-9B2F-A654133DF30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 dirty="0"/>
              <a:t>09/2022</a:t>
            </a:r>
          </a:p>
          <a:p>
            <a:endParaRPr lang="de-DE" dirty="0"/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5594F315-12DA-1459-0230-C530DDD1C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Bauersfeld | Kleindienst</a:t>
            </a:r>
          </a:p>
        </p:txBody>
      </p:sp>
    </p:spTree>
    <p:extLst>
      <p:ext uri="{BB962C8B-B14F-4D97-AF65-F5344CB8AC3E}">
        <p14:creationId xmlns:p14="http://schemas.microsoft.com/office/powerpoint/2010/main" val="4082101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hforma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ECC9455-36D9-48C1-BA40-A74B7554A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2138" y="1592263"/>
            <a:ext cx="7279000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8ACE20-67D9-4349-8A79-871B688FE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31762381-5686-4DAA-970A-CD6A9F7214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863" y="1592264"/>
            <a:ext cx="3512378" cy="4752974"/>
          </a:xfrm>
          <a:solidFill>
            <a:schemeClr val="bg1"/>
          </a:solidFill>
          <a:ln w="63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Buchabbildung einfügen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682995-E742-4828-A0C1-8F89D95E4B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3C9D7D1F-AA6B-4FEB-B953-7EA0C5EB04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51BABD-F98B-484A-85CF-E9436C6DA2F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 dirty="0"/>
              <a:t>09/2022</a:t>
            </a:r>
          </a:p>
          <a:p>
            <a:endParaRPr lang="de-DE" dirty="0"/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CAB02A20-9F55-14D9-4687-6DCF52F42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Bauersfeld | Kleindienst</a:t>
            </a:r>
          </a:p>
        </p:txBody>
      </p:sp>
    </p:spTree>
    <p:extLst>
      <p:ext uri="{BB962C8B-B14F-4D97-AF65-F5344CB8AC3E}">
        <p14:creationId xmlns:p14="http://schemas.microsoft.com/office/powerpoint/2010/main" val="114221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C437D1E-D0B8-4344-A969-8AA1114B3294}"/>
              </a:ext>
            </a:extLst>
          </p:cNvPr>
          <p:cNvSpPr/>
          <p:nvPr userDrawn="1"/>
        </p:nvSpPr>
        <p:spPr>
          <a:xfrm>
            <a:off x="0" y="1268413"/>
            <a:ext cx="12193221" cy="5076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9F64CB-C153-452A-B002-2A6329CC6D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592263"/>
            <a:ext cx="7585075" cy="158369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tabLst/>
              <a:defRPr lang="de-DE" sz="3600" b="1" kern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 lang="de-DE" sz="36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832953" indent="0">
              <a:buFontTx/>
              <a:buNone/>
              <a:defRPr lang="de-DE" sz="3000" b="1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736080" indent="0">
              <a:buFontTx/>
              <a:buNone/>
              <a:defRPr lang="de-DE" sz="3000" b="1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3000" b="1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de-DE"/>
              <a:t>Kapitelnamen eingeben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C0F6C4D-8E2A-4C81-A0FE-ABF021D15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3286125"/>
            <a:ext cx="7585075" cy="54180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2800" kern="1200" smtClean="0">
                <a:solidFill>
                  <a:schemeClr val="bg2"/>
                </a:solidFill>
                <a:latin typeface="Arial" charset="0"/>
              </a:defRPr>
            </a:lvl1pPr>
            <a:lvl2pPr>
              <a:defRPr lang="de-DE" sz="2800" b="0" kern="120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de-DE"/>
              <a:t>Untertitel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8812A8E-A8F1-4540-8148-E5C2B4C6163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04/2021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713723B-DCEC-4C6C-9394-DB7C1A772BA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6C1A29-0F7C-4F7A-8F49-8AAD6DC8FC0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54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rforma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BE0D96C-E021-4C94-82AF-1531724BA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1592264"/>
            <a:ext cx="6920825" cy="4752000"/>
          </a:xfrm>
          <a:solidFill>
            <a:schemeClr val="bg1"/>
          </a:solidFill>
          <a:ln w="63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Buchabbildung Doppelseite einfügen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D0C0C1-5F75-4D15-A386-7983678E5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0DED8FB-375B-48F4-9117-5D35D96B5C3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764904" y="1592263"/>
            <a:ext cx="3876233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B2E6AA8-DE9C-4CB5-BE52-F837027FDE2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727DD732-69B4-4C74-883D-517261FEBA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6ED4F5-AE67-4970-A4D0-4B5917A07124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 dirty="0"/>
              <a:t>09/2022</a:t>
            </a:r>
          </a:p>
          <a:p>
            <a:endParaRPr lang="de-DE" dirty="0"/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C557CA57-78C3-A614-B0BD-54246E2CE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Bauersfeld | Kleindienst</a:t>
            </a:r>
          </a:p>
        </p:txBody>
      </p:sp>
    </p:spTree>
    <p:extLst>
      <p:ext uri="{BB962C8B-B14F-4D97-AF65-F5344CB8AC3E}">
        <p14:creationId xmlns:p14="http://schemas.microsoft.com/office/powerpoint/2010/main" val="2060274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hforma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68BC8A9-6143-4F97-B48D-40F63FBA2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7D60C37C-C1CA-4787-AAF7-97D3EA1B4C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48703" y="1592262"/>
            <a:ext cx="3492435" cy="4752000"/>
          </a:xfrm>
          <a:solidFill>
            <a:schemeClr val="bg1"/>
          </a:solidFill>
          <a:ln w="63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Buchabbildung einfügen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4D4FD2-1058-4AD6-88B3-623E44DE17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9B80293-9D65-4851-911C-4FB9CA0F02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1592263"/>
            <a:ext cx="7329113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0D055C5-0C4D-4456-A606-4D67CBD831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A2D734D-1D14-470C-9AC6-C3B7079892B5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 dirty="0"/>
              <a:t>09/2022</a:t>
            </a:r>
          </a:p>
          <a:p>
            <a:endParaRPr lang="de-DE" dirty="0"/>
          </a:p>
        </p:txBody>
      </p:sp>
      <p:sp>
        <p:nvSpPr>
          <p:cNvPr id="13" name="Fußzeilenplatzhalter 1">
            <a:extLst>
              <a:ext uri="{FF2B5EF4-FFF2-40B4-BE49-F238E27FC236}">
                <a16:creationId xmlns:a16="http://schemas.microsoft.com/office/drawing/2014/main" id="{109C2F1C-BA29-52C1-F66B-B6626F5BC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Bauersfeld | Kleindienst</a:t>
            </a:r>
          </a:p>
        </p:txBody>
      </p:sp>
    </p:spTree>
    <p:extLst>
      <p:ext uri="{BB962C8B-B14F-4D97-AF65-F5344CB8AC3E}">
        <p14:creationId xmlns:p14="http://schemas.microsoft.com/office/powerpoint/2010/main" val="367772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rforma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BE0D96C-E021-4C94-82AF-1531724BA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48045" y="1591200"/>
            <a:ext cx="6893094" cy="4752000"/>
          </a:xfrm>
          <a:solidFill>
            <a:schemeClr val="bg1"/>
          </a:solidFill>
          <a:ln w="63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Buchabbildung Doppelseite einfügen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D0C0C1-5F75-4D15-A386-7983678E5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D831D8E-811C-4449-9CE2-C9D00BCBD36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4FFC216-EAB0-4DF5-958E-9E3D64F0B4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B01C73-B666-4D13-9B61-0CD7EE500E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0863" y="1592263"/>
            <a:ext cx="3984625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D9FE02-A56E-4E35-A83F-4E9D7672B6F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dirty="0"/>
              <a:t>09/2022</a:t>
            </a:r>
          </a:p>
          <a:p>
            <a:endParaRPr lang="de-DE" dirty="0"/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72B3DA86-FB9E-A367-7982-5A3406402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Bauersfeld | Kleindienst</a:t>
            </a:r>
          </a:p>
        </p:txBody>
      </p:sp>
    </p:spTree>
    <p:extLst>
      <p:ext uri="{BB962C8B-B14F-4D97-AF65-F5344CB8AC3E}">
        <p14:creationId xmlns:p14="http://schemas.microsoft.com/office/powerpoint/2010/main" val="1242611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E1DF39-5152-4977-AD3F-E8993E05F9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8C8808B-D424-493D-91B4-EA02410B7E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09/2022</a:t>
            </a:r>
          </a:p>
          <a:p>
            <a:endParaRPr lang="de-DE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1E2EBCB9-4ABA-F277-B751-4D95F1ECC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Bauersfeld | Kleindienst</a:t>
            </a:r>
          </a:p>
        </p:txBody>
      </p:sp>
    </p:spTree>
    <p:extLst>
      <p:ext uri="{BB962C8B-B14F-4D97-AF65-F5344CB8AC3E}">
        <p14:creationId xmlns:p14="http://schemas.microsoft.com/office/powerpoint/2010/main" val="2237777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DB04486-6778-49B0-B2E4-CCAD8442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94163"/>
            <a:ext cx="11088000" cy="3204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4F56DA-456A-4BD4-9C7D-E4953945B5E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4E47F7-E280-43F2-A33D-1B7E17FE514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dirty="0"/>
              <a:t>09/2022</a:t>
            </a:r>
          </a:p>
          <a:p>
            <a:endParaRPr lang="de-DE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6A956204-4ADD-49A5-9F53-F21D15F42F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122872"/>
            <a:ext cx="11088000" cy="342000"/>
          </a:xfrm>
        </p:spPr>
        <p:txBody>
          <a:bodyPr anchor="b"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>
              <a:defRPr sz="2000" b="0"/>
            </a:lvl2pPr>
            <a:lvl3pPr marL="0" indent="0">
              <a:buNone/>
              <a:defRPr sz="2000"/>
            </a:lvl3pPr>
            <a:lvl4pPr marL="0" indent="0">
              <a:buNone/>
              <a:tabLst/>
              <a:defRPr sz="2000"/>
            </a:lvl4pPr>
          </a:lstStyle>
          <a:p>
            <a:pPr lvl="3"/>
            <a:r>
              <a:rPr lang="de-DE"/>
              <a:t>Subline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49A13AC-9EB0-45B3-954F-8A7CC6E4FEE5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800" dirty="0">
                <a:solidFill>
                  <a:schemeClr val="tx1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055A88EB-C3CF-57A7-AAFC-069DCFB3D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Bauersfeld | Kleindienst</a:t>
            </a:r>
          </a:p>
        </p:txBody>
      </p:sp>
    </p:spTree>
    <p:extLst>
      <p:ext uri="{BB962C8B-B14F-4D97-AF65-F5344CB8AC3E}">
        <p14:creationId xmlns:p14="http://schemas.microsoft.com/office/powerpoint/2010/main" val="4112786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e 2spaltig sehr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B4D7C-87F0-46E0-8ECC-656B8C345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94163"/>
            <a:ext cx="11088000" cy="3204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Folien mit sehr viel Text 2spaltig – nur für Berichte oder ähnliche Vorlagen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0E6E28-B5BA-48A2-85C8-63ED244193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A6B4DD-8211-44C5-AE07-1A73358AE33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 dirty="0"/>
              <a:t>09/2022</a:t>
            </a:r>
          </a:p>
          <a:p>
            <a:endParaRPr lang="de-DE" dirty="0"/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1FF87685-8331-45D5-93A6-8AB81D78AE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0863" y="1592264"/>
            <a:ext cx="5421600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7A633A29-AEEF-4CEA-B406-6AAE35DEDD3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17263" y="1592264"/>
            <a:ext cx="5421600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4DE8C2B4-40E3-4F32-9B86-32BC93EFF3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122872"/>
            <a:ext cx="11088000" cy="342000"/>
          </a:xfrm>
        </p:spPr>
        <p:txBody>
          <a:bodyPr anchor="b"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>
              <a:defRPr sz="2000" b="0"/>
            </a:lvl2pPr>
            <a:lvl3pPr marL="0" indent="0">
              <a:buNone/>
              <a:defRPr sz="2000"/>
            </a:lvl3pPr>
            <a:lvl4pPr marL="0" indent="0">
              <a:buNone/>
              <a:tabLst/>
              <a:defRPr sz="2000"/>
            </a:lvl4pPr>
          </a:lstStyle>
          <a:p>
            <a:pPr lvl="3"/>
            <a:r>
              <a:rPr lang="de-DE"/>
              <a:t>Subline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5687E2E-3179-471C-8B49-8E0CAE0FEE85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800" dirty="0">
                <a:solidFill>
                  <a:schemeClr val="tx1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664E0914-126F-11EE-24C3-A29AC75CC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Bauersfeld | Kleindienst</a:t>
            </a:r>
          </a:p>
        </p:txBody>
      </p:sp>
    </p:spTree>
    <p:extLst>
      <p:ext uri="{BB962C8B-B14F-4D97-AF65-F5344CB8AC3E}">
        <p14:creationId xmlns:p14="http://schemas.microsoft.com/office/powerpoint/2010/main" val="204336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e 3spaltig sehr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B4D7C-87F0-46E0-8ECC-656B8C345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94163"/>
            <a:ext cx="11088000" cy="3204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Folien mit sehr viel Text 3spaltig – nur für Berichte oder ähnliche Vorlagen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0E6E28-B5BA-48A2-85C8-63ED244193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A6B4DD-8211-44C5-AE07-1A73358AE33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 dirty="0"/>
              <a:t>09/2022</a:t>
            </a:r>
          </a:p>
          <a:p>
            <a:endParaRPr lang="de-DE" dirty="0"/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1FF87685-8331-45D5-93A6-8AB81D78AE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0863" y="1592264"/>
            <a:ext cx="3576758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Inhaltsplatzhalter 6">
            <a:extLst>
              <a:ext uri="{FF2B5EF4-FFF2-40B4-BE49-F238E27FC236}">
                <a16:creationId xmlns:a16="http://schemas.microsoft.com/office/drawing/2014/main" id="{A8DEA34C-CCAB-4907-B835-B8D36EEC2E9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07621" y="1592264"/>
            <a:ext cx="3576758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Inhaltsplatzhalter 6">
            <a:extLst>
              <a:ext uri="{FF2B5EF4-FFF2-40B4-BE49-F238E27FC236}">
                <a16:creationId xmlns:a16="http://schemas.microsoft.com/office/drawing/2014/main" id="{0D44BF0E-1AC0-425D-A373-E7886130AFD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64379" y="1592264"/>
            <a:ext cx="3576758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045A6BD-ABB6-4C43-9290-5C593ADEBC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122872"/>
            <a:ext cx="11088000" cy="342000"/>
          </a:xfrm>
        </p:spPr>
        <p:txBody>
          <a:bodyPr anchor="b"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>
              <a:defRPr sz="2000" b="0"/>
            </a:lvl2pPr>
            <a:lvl3pPr marL="0" indent="0">
              <a:buNone/>
              <a:defRPr sz="2000"/>
            </a:lvl3pPr>
            <a:lvl4pPr marL="0" indent="0">
              <a:buNone/>
              <a:tabLst/>
              <a:defRPr sz="2000"/>
            </a:lvl4pPr>
          </a:lstStyle>
          <a:p>
            <a:pPr lvl="3"/>
            <a:r>
              <a:rPr lang="de-DE"/>
              <a:t>Subline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13536E1-77EE-49D5-9262-4D5AAEF48558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800" dirty="0">
                <a:solidFill>
                  <a:schemeClr val="tx1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0063B8E1-BDE7-782F-2AB9-BD5C9176C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Bauersfeld | Kleindienst</a:t>
            </a:r>
          </a:p>
        </p:txBody>
      </p:sp>
    </p:spTree>
    <p:extLst>
      <p:ext uri="{BB962C8B-B14F-4D97-AF65-F5344CB8AC3E}">
        <p14:creationId xmlns:p14="http://schemas.microsoft.com/office/powerpoint/2010/main" val="1684951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9">
            <a:extLst>
              <a:ext uri="{FF2B5EF4-FFF2-40B4-BE49-F238E27FC236}">
                <a16:creationId xmlns:a16="http://schemas.microsoft.com/office/drawing/2014/main" id="{60C74C16-3FB9-4A9F-80F5-2CDBB4F1BBD4}"/>
              </a:ext>
            </a:extLst>
          </p:cNvPr>
          <p:cNvSpPr/>
          <p:nvPr userDrawn="1"/>
        </p:nvSpPr>
        <p:spPr>
          <a:xfrm>
            <a:off x="-5666" y="0"/>
            <a:ext cx="12198527" cy="1265277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13011"/>
                </a:lnTo>
                <a:lnTo>
                  <a:pt x="514" y="1265277"/>
                </a:ln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18E7E2A-9789-4F69-A2DF-EFAC419B0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5665" y="3175257"/>
            <a:ext cx="12197666" cy="898916"/>
          </a:xfrm>
          <a:prstGeom prst="rect">
            <a:avLst/>
          </a:prstGeom>
          <a:noFill/>
        </p:spPr>
        <p:txBody>
          <a:bodyPr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Webadresse eingeben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820A5C-5771-4E24-A466-9DE5D1E7F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38" y="0"/>
            <a:ext cx="1440000" cy="71840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3738862-13C4-4146-9A49-1B37A6EDEE99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800" dirty="0">
                <a:solidFill>
                  <a:schemeClr val="tx1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55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ung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08869A6-47EA-42A9-8B08-0DD182E927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722" y="-13425"/>
            <a:ext cx="5162660" cy="6871425"/>
          </a:xfrm>
          <a:solidFill>
            <a:schemeClr val="bg1"/>
          </a:solidFill>
          <a:ln w="63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de-DE" dirty="0"/>
              <a:t>Linke Buchseite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A9E90B22-256E-4074-BF5D-346BB3D24C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88381" y="-13425"/>
            <a:ext cx="5162660" cy="6871425"/>
          </a:xfrm>
          <a:solidFill>
            <a:schemeClr val="bg1"/>
          </a:solidFill>
          <a:ln w="63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de-DE" dirty="0"/>
              <a:t>Rechte Buchseite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438EA1B-E57B-4048-8B01-F8300FAD74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17137" y="6455151"/>
            <a:ext cx="324000" cy="144000"/>
          </a:xfrm>
        </p:spPr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268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ungseit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08869A6-47EA-42A9-8B08-0DD182E927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6700" y="720727"/>
            <a:ext cx="3921681" cy="5219700"/>
          </a:xfrm>
          <a:solidFill>
            <a:schemeClr val="bg1"/>
          </a:solidFill>
          <a:ln w="63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de-DE" dirty="0"/>
              <a:t>Linke Buchseite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A9E90B22-256E-4074-BF5D-346BB3D24C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88381" y="720725"/>
            <a:ext cx="3921681" cy="5219701"/>
          </a:xfrm>
          <a:solidFill>
            <a:schemeClr val="bg1"/>
          </a:solidFill>
          <a:ln w="63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de-DE" dirty="0"/>
              <a:t>Rechte Buchseite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438EA1B-E57B-4048-8B01-F8300FAD74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2C774A-6109-4CC8-A59A-24785DC30F48}"/>
              </a:ext>
            </a:extLst>
          </p:cNvPr>
          <p:cNvSpPr txBox="1"/>
          <p:nvPr userDrawn="1"/>
        </p:nvSpPr>
        <p:spPr>
          <a:xfrm>
            <a:off x="550863" y="6455151"/>
            <a:ext cx="1332000" cy="18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bg2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1678FC-0E32-40E3-ABEB-FB4839A4EF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09/2022</a:t>
            </a:r>
          </a:p>
        </p:txBody>
      </p:sp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F7AB28B5-326B-37D1-DF0C-6ED0FC32B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Bauersfeld | Kleindienst</a:t>
            </a:r>
          </a:p>
        </p:txBody>
      </p:sp>
    </p:spTree>
    <p:extLst>
      <p:ext uri="{BB962C8B-B14F-4D97-AF65-F5344CB8AC3E}">
        <p14:creationId xmlns:p14="http://schemas.microsoft.com/office/powerpoint/2010/main" val="3995285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B4D7C-87F0-46E0-8ECC-656B8C345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86E8014-94EA-46F9-8A9D-09A8A6BE3EC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0863" y="1592264"/>
            <a:ext cx="11090275" cy="4752974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0E6E28-B5BA-48A2-85C8-63ED244193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2D131EF-F0F6-4B06-B50E-8F9CC268A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A6B4DD-8211-44C5-AE07-1A73358AE33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04/2021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BA790F-87C9-4974-A47D-87416A2634D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244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Leh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9">
            <a:extLst>
              <a:ext uri="{FF2B5EF4-FFF2-40B4-BE49-F238E27FC236}">
                <a16:creationId xmlns:a16="http://schemas.microsoft.com/office/drawing/2014/main" id="{17B759BA-2EC6-4C41-91E9-FC27C24BDA8D}"/>
              </a:ext>
            </a:extLst>
          </p:cNvPr>
          <p:cNvSpPr/>
          <p:nvPr userDrawn="1"/>
        </p:nvSpPr>
        <p:spPr>
          <a:xfrm>
            <a:off x="-5666" y="0"/>
            <a:ext cx="12198527" cy="1265277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13011"/>
                </a:lnTo>
                <a:lnTo>
                  <a:pt x="514" y="1265277"/>
                </a:ln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04EB5AF-AD54-44E2-BF1A-A3DD09020A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38" y="0"/>
            <a:ext cx="1440000" cy="71840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EE1FEC0-851F-45CF-9438-6364A447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035" y="2286000"/>
            <a:ext cx="6316103" cy="1500020"/>
          </a:xfrm>
        </p:spPr>
        <p:txBody>
          <a:bodyPr anchor="b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7BDF1F0-3306-465D-A369-772B22746401}"/>
              </a:ext>
            </a:extLst>
          </p:cNvPr>
          <p:cNvSpPr txBox="1"/>
          <p:nvPr userDrawn="1"/>
        </p:nvSpPr>
        <p:spPr>
          <a:xfrm>
            <a:off x="550863" y="6434979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>
                <a:solidFill>
                  <a:srgbClr val="FFFFFF"/>
                </a:solidFill>
              </a:rPr>
              <a:t>© Ernst Klett Verlag GmbH</a:t>
            </a:r>
          </a:p>
          <a:p>
            <a:endParaRPr lang="de-DE" sz="800" dirty="0">
              <a:solidFill>
                <a:srgbClr val="FFFFFF"/>
              </a:solidFill>
            </a:endParaRP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8DFAADF7-01A4-48EA-A73E-DC211B7950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5638" y="2084832"/>
            <a:ext cx="2950945" cy="3993239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Lehrwerk einfügen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10D767-847B-47AB-A52C-97DE623A7B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24475" y="3957638"/>
            <a:ext cx="6316663" cy="42319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2800" kern="1200" smtClean="0">
                <a:solidFill>
                  <a:schemeClr val="accent5"/>
                </a:solidFill>
                <a:latin typeface="Arial" charset="0"/>
              </a:defRPr>
            </a:lvl1pPr>
            <a:lvl2pPr>
              <a:defRPr lang="de-DE" sz="28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de-DE" sz="200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de-DE" sz="200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2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Untertitel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A0634F1-8603-42B3-B69C-84ED050A3CEE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800">
                <a:solidFill>
                  <a:srgbClr val="000000"/>
                </a:solidFill>
              </a:rPr>
              <a:t>© Ernst Klett Verlag GmbH</a:t>
            </a:r>
          </a:p>
          <a:p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15E816-A083-46FA-9B61-9888743B17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D67354-0E18-451F-AA58-EEFF4F596F93}" type="slidenum">
              <a:rPr>
                <a:solidFill>
                  <a:srgbClr val="000000"/>
                </a:solidFill>
              </a:rPr>
              <a:pPr/>
              <a:t>‹Nr.›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8389A4-AAEA-49E0-B2AC-273ABE70FA3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10/2018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896F9E-5327-414E-AD1C-B668EAE87FF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01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ohne Leh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5993187-AD21-49FA-A892-A084CD1C6A98}"/>
              </a:ext>
            </a:extLst>
          </p:cNvPr>
          <p:cNvSpPr/>
          <p:nvPr userDrawn="1"/>
        </p:nvSpPr>
        <p:spPr>
          <a:xfrm>
            <a:off x="0" y="1268413"/>
            <a:ext cx="12193221" cy="5076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EE1FEC0-851F-45CF-9438-6364A447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23" y="1769806"/>
            <a:ext cx="10451434" cy="2016214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7BDF1F0-3306-465D-A369-772B22746401}"/>
              </a:ext>
            </a:extLst>
          </p:cNvPr>
          <p:cNvSpPr txBox="1"/>
          <p:nvPr userDrawn="1"/>
        </p:nvSpPr>
        <p:spPr>
          <a:xfrm>
            <a:off x="550863" y="6434979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>
                <a:solidFill>
                  <a:srgbClr val="FFFFFF"/>
                </a:solidFill>
              </a:rPr>
              <a:t>© Ernst Klett Verlag GmbH</a:t>
            </a:r>
          </a:p>
          <a:p>
            <a:endParaRPr lang="de-DE" sz="800" dirty="0">
              <a:solidFill>
                <a:srgbClr val="FFFFFF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10D767-847B-47AB-A52C-97DE623A7B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3957638"/>
            <a:ext cx="10451434" cy="84910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3200" kern="1200" smtClean="0">
                <a:solidFill>
                  <a:schemeClr val="accent5"/>
                </a:solidFill>
                <a:latin typeface="Arial" charset="0"/>
              </a:defRPr>
            </a:lvl1pPr>
            <a:lvl2pPr>
              <a:defRPr lang="de-DE" sz="28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de-DE" sz="200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de-DE" sz="200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2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Untertitel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C8B841-C0B1-49CD-83DD-424DAF7F17D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10/2018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CBEE0C-F93D-4B31-894B-A17C856A1BB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F5CD60-1003-4065-99B6-F8FF6E5B01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D67354-0E18-451F-AA58-EEFF4F596F93}" type="slidenum">
              <a:rPr>
                <a:solidFill>
                  <a:srgbClr val="000000"/>
                </a:solidFill>
              </a:rPr>
              <a:pPr/>
              <a:t>‹Nr.›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B397E45-B225-4188-864B-961F0B2E702F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800">
                <a:solidFill>
                  <a:srgbClr val="000000"/>
                </a:solidFill>
              </a:rPr>
              <a:t>© Ernst Klett Verlag GmbH</a:t>
            </a:r>
          </a:p>
          <a:p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15" name="Rechteck 9">
            <a:extLst>
              <a:ext uri="{FF2B5EF4-FFF2-40B4-BE49-F238E27FC236}">
                <a16:creationId xmlns:a16="http://schemas.microsoft.com/office/drawing/2014/main" id="{98C9AAEE-C39D-4680-999F-4086EE3FFFA1}"/>
              </a:ext>
            </a:extLst>
          </p:cNvPr>
          <p:cNvSpPr/>
          <p:nvPr userDrawn="1"/>
        </p:nvSpPr>
        <p:spPr>
          <a:xfrm>
            <a:off x="-5666" y="0"/>
            <a:ext cx="12198527" cy="1265277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13011"/>
                </a:lnTo>
                <a:lnTo>
                  <a:pt x="514" y="1265277"/>
                </a:ln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915089D-6EE7-4EF8-B922-0B11AF458D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38" y="0"/>
            <a:ext cx="1440000" cy="71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C437D1E-D0B8-4344-A969-8AA1114B3294}"/>
              </a:ext>
            </a:extLst>
          </p:cNvPr>
          <p:cNvSpPr/>
          <p:nvPr userDrawn="1"/>
        </p:nvSpPr>
        <p:spPr>
          <a:xfrm>
            <a:off x="0" y="1268413"/>
            <a:ext cx="12193221" cy="5076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9F64CB-C153-452A-B002-2A6329CC6D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592263"/>
            <a:ext cx="7585075" cy="158369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tabLst/>
              <a:defRPr lang="de-DE" sz="3600" b="1" kern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 lang="de-DE" sz="36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832953" indent="0">
              <a:buFontTx/>
              <a:buNone/>
              <a:defRPr lang="de-DE" sz="3000" b="1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736080" indent="0">
              <a:buFontTx/>
              <a:buNone/>
              <a:defRPr lang="de-DE" sz="3000" b="1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3000" b="1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de-DE"/>
              <a:t>Kapitelnamen eingeben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C0F6C4D-8E2A-4C81-A0FE-ABF021D15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3286125"/>
            <a:ext cx="7585075" cy="54180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2800" kern="1200" smtClean="0">
                <a:solidFill>
                  <a:schemeClr val="bg2"/>
                </a:solidFill>
                <a:latin typeface="Arial" charset="0"/>
              </a:defRPr>
            </a:lvl1pPr>
            <a:lvl2pPr>
              <a:defRPr lang="de-DE" sz="2800" b="0" kern="120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de-DE"/>
              <a:t>Untertitel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8812A8E-A8F1-4540-8148-E5C2B4C6163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10/2018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713723B-DCEC-4C6C-9394-DB7C1A772BA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6C1A29-0F7C-4F7A-8F49-8AAD6DC8FC0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DD67354-0E18-451F-AA58-EEFF4F596F93}" type="slidenum">
              <a:rPr>
                <a:solidFill>
                  <a:srgbClr val="000000"/>
                </a:solidFill>
              </a:rPr>
              <a:pPr/>
              <a:t>‹Nr.›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8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B4D7C-87F0-46E0-8ECC-656B8C345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86E8014-94EA-46F9-8A9D-09A8A6BE3EC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0863" y="1592264"/>
            <a:ext cx="11090275" cy="4752974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0E6E28-B5BA-48A2-85C8-63ED244193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DD67354-0E18-451F-AA58-EEFF4F596F93}" type="slidenum">
              <a:rPr>
                <a:solidFill>
                  <a:srgbClr val="000000"/>
                </a:solidFill>
              </a:rPr>
              <a:pPr/>
              <a:t>‹Nr.›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2D131EF-F0F6-4B06-B50E-8F9CC268A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A6B4DD-8211-44C5-AE07-1A73358AE33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10/2018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BA790F-87C9-4974-A47D-87416A2634D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142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0B987B3-3219-4297-B1A3-D2EDBACCA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6C7339B-7FEA-4E63-B6BB-4F3C5DD3EE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863" y="1592263"/>
            <a:ext cx="5419725" cy="47529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9D1B000C-C7F3-4385-B7E4-10D1777102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8091" y="1592263"/>
            <a:ext cx="5419725" cy="47529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C242929-4669-4BD2-8C31-C24F0A381C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D67354-0E18-451F-AA58-EEFF4F596F93}" type="slidenum">
              <a:rPr>
                <a:solidFill>
                  <a:srgbClr val="000000"/>
                </a:solidFill>
              </a:rPr>
              <a:pPr/>
              <a:t>‹Nr.›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B9FC302-B90A-4E5B-9E20-CBC87F241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1D0805-03BB-40B3-A9A5-642A9480D07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10/2018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0F0C65-9B54-4B3F-9C40-30206A0F5A9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27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efit und 2 klein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0B987B3-3219-4297-B1A3-D2EDBACCA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C242929-4669-4BD2-8C31-C24F0A381C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D67354-0E18-451F-AA58-EEFF4F596F93}" type="slidenum">
              <a:rPr>
                <a:solidFill>
                  <a:srgbClr val="000000"/>
                </a:solidFill>
              </a:rPr>
              <a:pPr/>
              <a:t>‹Nr.›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B9FC302-B90A-4E5B-9E20-CBC87F241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1D0805-03BB-40B3-A9A5-642A9480D07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10/2018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0F0C65-9B54-4B3F-9C40-30206A0F5A9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5F1E94F-B51B-4FA3-916B-100A309446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3" y="1592263"/>
            <a:ext cx="6669536" cy="4752975"/>
          </a:xfrm>
        </p:spPr>
        <p:txBody>
          <a:bodyPr/>
          <a:lstStyle>
            <a:lvl1pPr marL="541338" indent="-541338">
              <a:buSzPct val="140000"/>
              <a:buFontTx/>
              <a:buBlip>
                <a:blip r:embed="rId2"/>
              </a:buBlip>
              <a:defRPr sz="2800"/>
            </a:lvl1pPr>
            <a:lvl2pPr marL="541338" indent="-541338">
              <a:buClr>
                <a:schemeClr val="bg2"/>
              </a:buClr>
              <a:buSzPct val="140000"/>
              <a:buFontTx/>
              <a:buBlip>
                <a:blip r:embed="rId2"/>
              </a:buBlip>
              <a:defRPr sz="2800" b="0"/>
            </a:lvl2pPr>
          </a:lstStyle>
          <a:p>
            <a:pPr lvl="0"/>
            <a:r>
              <a:rPr lang="de-DE"/>
              <a:t>Benefit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D260F234-6A05-48A0-A155-63C39485497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403188" y="1592262"/>
            <a:ext cx="2023200" cy="26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Coverabbildung durch Klicken einfügen 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4E46B390-880E-49DA-8C2E-34B10D236D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609178" y="1592262"/>
            <a:ext cx="2023200" cy="26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Coverabbildung durch Klicken einfügen </a:t>
            </a:r>
          </a:p>
        </p:txBody>
      </p:sp>
    </p:spTree>
    <p:extLst>
      <p:ext uri="{BB962C8B-B14F-4D97-AF65-F5344CB8AC3E}">
        <p14:creationId xmlns:p14="http://schemas.microsoft.com/office/powerpoint/2010/main" val="3561201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efit große Buchabbil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0B987B3-3219-4297-B1A3-D2EDBACCA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C242929-4669-4BD2-8C31-C24F0A381C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D67354-0E18-451F-AA58-EEFF4F596F93}" type="slidenum">
              <a:rPr>
                <a:solidFill>
                  <a:srgbClr val="000000"/>
                </a:solidFill>
              </a:rPr>
              <a:pPr/>
              <a:t>‹Nr.›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B9FC302-B90A-4E5B-9E20-CBC87F241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1D0805-03BB-40B3-A9A5-642A9480D07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10/2018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0F0C65-9B54-4B3F-9C40-30206A0F5A9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5F1E94F-B51B-4FA3-916B-100A309446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2" y="1592263"/>
            <a:ext cx="7301547" cy="4752975"/>
          </a:xfrm>
        </p:spPr>
        <p:txBody>
          <a:bodyPr/>
          <a:lstStyle>
            <a:lvl1pPr marL="541338" indent="-541338">
              <a:buSzPct val="140000"/>
              <a:buFontTx/>
              <a:buBlip>
                <a:blip r:embed="rId2"/>
              </a:buBlip>
              <a:defRPr sz="2800"/>
            </a:lvl1pPr>
            <a:lvl2pPr marL="541338" indent="-541338">
              <a:buClr>
                <a:schemeClr val="bg2"/>
              </a:buClr>
              <a:buSzPct val="140000"/>
              <a:buFontTx/>
              <a:buBlip>
                <a:blip r:embed="rId2"/>
              </a:buBlip>
              <a:defRPr sz="2800" b="0"/>
            </a:lvl2pPr>
          </a:lstStyle>
          <a:p>
            <a:pPr lvl="0"/>
            <a:r>
              <a:rPr lang="de-DE"/>
              <a:t>Benefit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F66A7F23-D925-4311-8FE8-7990BECAF6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48703" y="1592262"/>
            <a:ext cx="3492435" cy="4752000"/>
          </a:xfrm>
          <a:solidFill>
            <a:schemeClr val="tx1"/>
          </a:solidFill>
          <a:ln w="6350">
            <a:noFill/>
          </a:ln>
          <a:effectLst/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Buchabbildung </a:t>
            </a:r>
            <a:r>
              <a:rPr lang="de-DE" dirty="0"/>
              <a:t>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665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F91EC23-5E13-4200-AF4E-4679C995CB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1592264"/>
            <a:ext cx="11090275" cy="4752974"/>
          </a:xfrm>
        </p:spPr>
        <p:txBody>
          <a:bodyPr/>
          <a:lstStyle>
            <a:lvl1pPr marL="355600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800">
                <a:solidFill>
                  <a:schemeClr val="bg2"/>
                </a:solidFill>
              </a:defRPr>
            </a:lvl1pPr>
            <a:lvl2pPr marL="623888" indent="-265113">
              <a:lnSpc>
                <a:spcPct val="110000"/>
              </a:lnSpc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b="0">
                <a:solidFill>
                  <a:schemeClr val="bg2"/>
                </a:solidFill>
              </a:defRPr>
            </a:lvl2pPr>
            <a:lvl3pPr marL="623888" indent="-1598613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1598613" indent="-1598613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8pPr>
              <a:defRPr/>
            </a:lvl8pPr>
          </a:lstStyle>
          <a:p>
            <a:pPr lvl="0"/>
            <a:r>
              <a:rPr lang="de-DE" altLang="de-DE" dirty="0"/>
              <a:t>Text durch Klicken eingeben</a:t>
            </a:r>
          </a:p>
          <a:p>
            <a:pPr lvl="1"/>
            <a:r>
              <a:rPr lang="de-DE" altLang="de-DE" dirty="0"/>
              <a:t>zweite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DEEE26-A326-499C-867E-580085C48AB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D67354-0E18-451F-AA58-EEFF4F596F93}" type="slidenum">
              <a:rPr>
                <a:solidFill>
                  <a:srgbClr val="000000"/>
                </a:solidFill>
              </a:rPr>
              <a:pPr/>
              <a:t>‹Nr.›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FF4D3E-287C-44A5-8BEF-10F85593B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Agenda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71F042F2-32A3-4733-9656-37CDF2F98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11CD8A-CD05-4D75-9B2F-A654133DF30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10/2018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291392-F15E-420E-B757-24ABD7485D3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459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hforma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ECC9455-36D9-48C1-BA40-A74B7554A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2138" y="1592263"/>
            <a:ext cx="7279000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8ACE20-67D9-4349-8A79-871B688FE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31762381-5686-4DAA-970A-CD6A9F7214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863" y="1592264"/>
            <a:ext cx="3512378" cy="4752974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Buchabbildung einfügen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682995-E742-4828-A0C1-8F89D95E4B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D67354-0E18-451F-AA58-EEFF4F596F93}" type="slidenum">
              <a:rPr>
                <a:solidFill>
                  <a:srgbClr val="000000"/>
                </a:solidFill>
              </a:rPr>
              <a:pPr/>
              <a:t>‹Nr.›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3C9D7D1F-AA6B-4FEB-B953-7EA0C5EB04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51BABD-F98B-484A-85CF-E9436C6DA2F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10/2018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9267BE-2D62-4445-86EE-203E543AED4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26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rforma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BE0D96C-E021-4C94-82AF-1531724BA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1592264"/>
            <a:ext cx="6920825" cy="4752000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Buchabbildung Doppelseite einfügen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D0C0C1-5F75-4D15-A386-7983678E5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0DED8FB-375B-48F4-9117-5D35D96B5C3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764904" y="1592263"/>
            <a:ext cx="3876233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B2E6AA8-DE9C-4CB5-BE52-F837027FDE2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D67354-0E18-451F-AA58-EEFF4F596F93}" type="slidenum">
              <a:rPr>
                <a:solidFill>
                  <a:srgbClr val="000000"/>
                </a:solidFill>
              </a:rPr>
              <a:pPr/>
              <a:t>‹Nr.›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727DD732-69B4-4C74-883D-517261FEBA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6ED4F5-AE67-4970-A4D0-4B5917A07124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10/2018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537100-7D97-4554-AB6B-175AF732C52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0B987B3-3219-4297-B1A3-D2EDBACCA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6C7339B-7FEA-4E63-B6BB-4F3C5DD3EE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863" y="1592263"/>
            <a:ext cx="5419725" cy="47529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9D1B000C-C7F3-4385-B7E4-10D1777102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8091" y="1592263"/>
            <a:ext cx="5419725" cy="47529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C242929-4669-4BD2-8C31-C24F0A381C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B9FC302-B90A-4E5B-9E20-CBC87F241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1D0805-03BB-40B3-A9A5-642A9480D07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04/2021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0F0C65-9B54-4B3F-9C40-30206A0F5A9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18886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hforma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68BC8A9-6143-4F97-B48D-40F63FBA2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7D60C37C-C1CA-4787-AAF7-97D3EA1B4C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48703" y="1592262"/>
            <a:ext cx="3492435" cy="4752000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Buchabbildung einfügen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4D4FD2-1058-4AD6-88B3-623E44DE17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DD67354-0E18-451F-AA58-EEFF4F596F93}" type="slidenum">
              <a:rPr>
                <a:solidFill>
                  <a:srgbClr val="000000"/>
                </a:solidFill>
              </a:rPr>
              <a:pPr/>
              <a:t>‹Nr.›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9B80293-9D65-4851-911C-4FB9CA0F02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1592263"/>
            <a:ext cx="7329113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0D055C5-0C4D-4456-A606-4D67CBD831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A2D734D-1D14-470C-9AC6-C3B7079892B5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10/2018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ABA969-D38D-420E-A458-023673F37D0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95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rforma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BE0D96C-E021-4C94-82AF-1531724BA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48045" y="1591200"/>
            <a:ext cx="6893094" cy="4752000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Buchabbildung Doppelseite einfügen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D0C0C1-5F75-4D15-A386-7983678E5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D831D8E-811C-4449-9CE2-C9D00BCBD36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D67354-0E18-451F-AA58-EEFF4F596F93}" type="slidenum">
              <a:rPr>
                <a:solidFill>
                  <a:srgbClr val="000000"/>
                </a:solidFill>
              </a:rPr>
              <a:pPr/>
              <a:t>‹Nr.›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4FFC216-EAB0-4DF5-958E-9E3D64F0B4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B01C73-B666-4D13-9B61-0CD7EE500E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0863" y="1592263"/>
            <a:ext cx="3984625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D9FE02-A56E-4E35-A83F-4E9D7672B6F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10/2018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73AB7E-0A47-4D76-B8E3-55E477D9EEE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09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E1DF39-5152-4977-AD3F-E8993E05F9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D67354-0E18-451F-AA58-EEFF4F596F93}" type="slidenum">
              <a:rPr>
                <a:solidFill>
                  <a:srgbClr val="000000"/>
                </a:solidFill>
              </a:rPr>
              <a:pPr/>
              <a:t>‹Nr.›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8C8808B-D424-493D-91B4-EA02410B7E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10/2018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2A90EA5-9C41-449B-8379-62D5883F63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132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DB04486-6778-49B0-B2E4-CCAD8442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94163"/>
            <a:ext cx="11088000" cy="3204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4F56DA-456A-4BD4-9C7D-E4953945B5E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D67354-0E18-451F-AA58-EEFF4F596F93}" type="slidenum">
              <a:rPr>
                <a:solidFill>
                  <a:srgbClr val="000000"/>
                </a:solidFill>
              </a:rPr>
              <a:pPr/>
              <a:t>‹Nr.›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4E47F7-E280-43F2-A33D-1B7E17FE514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10/2018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635D186-5F77-4F7E-BB7C-D63A442B180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6CC4FA-ED7D-4D41-97DA-6643288319A2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800">
                <a:solidFill>
                  <a:srgbClr val="000000"/>
                </a:solidFill>
              </a:rPr>
              <a:t>© Ernst Klett Verlag GmbH</a:t>
            </a:r>
          </a:p>
          <a:p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6A956204-4ADD-49A5-9F53-F21D15F42F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122872"/>
            <a:ext cx="11088000" cy="342000"/>
          </a:xfrm>
        </p:spPr>
        <p:txBody>
          <a:bodyPr anchor="b"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>
              <a:defRPr sz="2000" b="0"/>
            </a:lvl2pPr>
            <a:lvl3pPr marL="0" indent="0">
              <a:buNone/>
              <a:defRPr sz="2000"/>
            </a:lvl3pPr>
            <a:lvl4pPr marL="0" indent="0">
              <a:buNone/>
              <a:tabLst/>
              <a:defRPr sz="2000"/>
            </a:lvl4pPr>
          </a:lstStyle>
          <a:p>
            <a:pPr lvl="3"/>
            <a:r>
              <a:rPr lang="de-DE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136006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e 2spaltig sehr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B4D7C-87F0-46E0-8ECC-656B8C345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94163"/>
            <a:ext cx="11088000" cy="3204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Folien mit sehr viel Text 2spaltig – nur für Berichte oder ähnliche Vorlagen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0E6E28-B5BA-48A2-85C8-63ED244193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DD67354-0E18-451F-AA58-EEFF4F596F93}" type="slidenum">
              <a:rPr>
                <a:solidFill>
                  <a:srgbClr val="000000"/>
                </a:solidFill>
              </a:rPr>
              <a:pPr/>
              <a:t>‹Nr.›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A6B4DD-8211-44C5-AE07-1A73358AE33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10/2018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BA790F-87C9-4974-A47D-87416A2634D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7FFCAAC-E6ED-4825-A609-22ACEA20C744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800">
                <a:solidFill>
                  <a:srgbClr val="000000"/>
                </a:solidFill>
              </a:rPr>
              <a:t>© Ernst Klett Verlag GmbH</a:t>
            </a:r>
          </a:p>
          <a:p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1FF87685-8331-45D5-93A6-8AB81D78AE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0863" y="1592264"/>
            <a:ext cx="5421600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7A633A29-AEEF-4CEA-B406-6AAE35DEDD3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17263" y="1592264"/>
            <a:ext cx="5421600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4DE8C2B4-40E3-4F32-9B86-32BC93EFF3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122872"/>
            <a:ext cx="11088000" cy="342000"/>
          </a:xfrm>
        </p:spPr>
        <p:txBody>
          <a:bodyPr anchor="b"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>
              <a:defRPr sz="2000" b="0"/>
            </a:lvl2pPr>
            <a:lvl3pPr marL="0" indent="0">
              <a:buNone/>
              <a:defRPr sz="2000"/>
            </a:lvl3pPr>
            <a:lvl4pPr marL="0" indent="0">
              <a:buNone/>
              <a:tabLst/>
              <a:defRPr sz="2000"/>
            </a:lvl4pPr>
          </a:lstStyle>
          <a:p>
            <a:pPr lvl="3"/>
            <a:r>
              <a:rPr lang="de-DE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38465776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e 3spaltig sehr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B4D7C-87F0-46E0-8ECC-656B8C345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94163"/>
            <a:ext cx="11088000" cy="3204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Folien mit sehr viel Text 3spaltig – nur für Berichte oder ähnliche Vorlagen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0E6E28-B5BA-48A2-85C8-63ED244193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DD67354-0E18-451F-AA58-EEFF4F596F93}" type="slidenum">
              <a:rPr>
                <a:solidFill>
                  <a:srgbClr val="000000"/>
                </a:solidFill>
              </a:rPr>
              <a:pPr/>
              <a:t>‹Nr.›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A6B4DD-8211-44C5-AE07-1A73358AE33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10/2018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BA790F-87C9-4974-A47D-87416A2634D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7FFCAAC-E6ED-4825-A609-22ACEA20C744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800">
                <a:solidFill>
                  <a:srgbClr val="000000"/>
                </a:solidFill>
              </a:rPr>
              <a:t>© Ernst Klett Verlag GmbH</a:t>
            </a:r>
          </a:p>
          <a:p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1FF87685-8331-45D5-93A6-8AB81D78AE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0863" y="1592264"/>
            <a:ext cx="3576758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Inhaltsplatzhalter 6">
            <a:extLst>
              <a:ext uri="{FF2B5EF4-FFF2-40B4-BE49-F238E27FC236}">
                <a16:creationId xmlns:a16="http://schemas.microsoft.com/office/drawing/2014/main" id="{A8DEA34C-CCAB-4907-B835-B8D36EEC2E9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07621" y="1592264"/>
            <a:ext cx="3576758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Inhaltsplatzhalter 6">
            <a:extLst>
              <a:ext uri="{FF2B5EF4-FFF2-40B4-BE49-F238E27FC236}">
                <a16:creationId xmlns:a16="http://schemas.microsoft.com/office/drawing/2014/main" id="{0D44BF0E-1AC0-425D-A373-E7886130AFD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64379" y="1592264"/>
            <a:ext cx="3576758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045A6BD-ABB6-4C43-9290-5C593ADEBC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122872"/>
            <a:ext cx="11088000" cy="342000"/>
          </a:xfrm>
        </p:spPr>
        <p:txBody>
          <a:bodyPr anchor="b"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>
              <a:defRPr sz="2000" b="0"/>
            </a:lvl2pPr>
            <a:lvl3pPr marL="0" indent="0">
              <a:buNone/>
              <a:defRPr sz="2000"/>
            </a:lvl3pPr>
            <a:lvl4pPr marL="0" indent="0">
              <a:buNone/>
              <a:tabLst/>
              <a:defRPr sz="2000"/>
            </a:lvl4pPr>
          </a:lstStyle>
          <a:p>
            <a:pPr lvl="3"/>
            <a:r>
              <a:rPr lang="de-DE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33863791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9">
            <a:extLst>
              <a:ext uri="{FF2B5EF4-FFF2-40B4-BE49-F238E27FC236}">
                <a16:creationId xmlns:a16="http://schemas.microsoft.com/office/drawing/2014/main" id="{60C74C16-3FB9-4A9F-80F5-2CDBB4F1BBD4}"/>
              </a:ext>
            </a:extLst>
          </p:cNvPr>
          <p:cNvSpPr/>
          <p:nvPr userDrawn="1"/>
        </p:nvSpPr>
        <p:spPr>
          <a:xfrm>
            <a:off x="-5666" y="0"/>
            <a:ext cx="12198527" cy="1265277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13011"/>
                </a:lnTo>
                <a:lnTo>
                  <a:pt x="514" y="1265277"/>
                </a:ln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18E7E2A-9789-4F69-A2DF-EFAC419B0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5665" y="3175257"/>
            <a:ext cx="12197666" cy="898916"/>
          </a:xfrm>
          <a:prstGeom prst="rect">
            <a:avLst/>
          </a:prstGeom>
          <a:noFill/>
        </p:spPr>
        <p:txBody>
          <a:bodyPr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Webadresse eingeben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820A5C-5771-4E24-A466-9DE5D1E7F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38" y="0"/>
            <a:ext cx="1440000" cy="71840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0F76C26-573D-4A9F-ABAF-A49BEFFEAF4D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800">
                <a:solidFill>
                  <a:srgbClr val="000000"/>
                </a:solidFill>
              </a:rPr>
              <a:t>© Ernst Klett Verlag GmbH</a:t>
            </a:r>
          </a:p>
          <a:p>
            <a:endParaRPr lang="de-DE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855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ung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08869A6-47EA-42A9-8B08-0DD182E927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722" y="-13425"/>
            <a:ext cx="5162660" cy="6871425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de-DE" dirty="0"/>
              <a:t>Linke Buchseite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A9E90B22-256E-4074-BF5D-346BB3D24C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88381" y="-13425"/>
            <a:ext cx="5162660" cy="6871425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de-DE" dirty="0"/>
              <a:t>Rechte Buchseite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438EA1B-E57B-4048-8B01-F8300FAD74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17137" y="6455151"/>
            <a:ext cx="324000" cy="144000"/>
          </a:xfrm>
        </p:spPr>
        <p:txBody>
          <a:bodyPr/>
          <a:lstStyle/>
          <a:p>
            <a:fld id="{CDD67354-0E18-451F-AA58-EEFF4F596F93}" type="slidenum">
              <a:rPr>
                <a:solidFill>
                  <a:srgbClr val="000000"/>
                </a:solidFill>
              </a:rPr>
              <a:pPr/>
              <a:t>‹Nr.›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929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ungseit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08869A6-47EA-42A9-8B08-0DD182E927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6700" y="720727"/>
            <a:ext cx="3921681" cy="5219700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de-DE" dirty="0"/>
              <a:t>Linke Buchseite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A9E90B22-256E-4074-BF5D-346BB3D24C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88381" y="720725"/>
            <a:ext cx="3921681" cy="5219701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de-DE" dirty="0"/>
              <a:t>Rechte Buchseite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438EA1B-E57B-4048-8B01-F8300FAD74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DD67354-0E18-451F-AA58-EEFF4F596F93}" type="slidenum">
              <a:rPr>
                <a:solidFill>
                  <a:srgbClr val="000000"/>
                </a:solidFill>
              </a:rPr>
              <a:pPr/>
              <a:t>‹Nr.›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2C774A-6109-4CC8-A59A-24785DC30F48}"/>
              </a:ext>
            </a:extLst>
          </p:cNvPr>
          <p:cNvSpPr txBox="1"/>
          <p:nvPr userDrawn="1"/>
        </p:nvSpPr>
        <p:spPr>
          <a:xfrm>
            <a:off x="550863" y="6455151"/>
            <a:ext cx="1332000" cy="18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>
                <a:solidFill>
                  <a:srgbClr val="000000"/>
                </a:solidFill>
              </a:rPr>
              <a:t>© Ernst Klett Verlag GmbH</a:t>
            </a:r>
          </a:p>
          <a:p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1678FC-0E32-40E3-ABEB-FB4839A4EF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10/2018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03CD6D-747C-43C0-A672-D648EA38D4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42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Leh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9">
            <a:extLst>
              <a:ext uri="{FF2B5EF4-FFF2-40B4-BE49-F238E27FC236}">
                <a16:creationId xmlns:a16="http://schemas.microsoft.com/office/drawing/2014/main" id="{17B759BA-2EC6-4C41-91E9-FC27C24BDA8D}"/>
              </a:ext>
            </a:extLst>
          </p:cNvPr>
          <p:cNvSpPr/>
          <p:nvPr userDrawn="1"/>
        </p:nvSpPr>
        <p:spPr>
          <a:xfrm>
            <a:off x="-5666" y="0"/>
            <a:ext cx="12198527" cy="1265277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13011"/>
                </a:lnTo>
                <a:lnTo>
                  <a:pt x="514" y="1265277"/>
                </a:ln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04EB5AF-AD54-44E2-BF1A-A3DD09020A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38" y="0"/>
            <a:ext cx="1440000" cy="71840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EE1FEC0-851F-45CF-9438-6364A447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035" y="2286000"/>
            <a:ext cx="6316103" cy="1500020"/>
          </a:xfrm>
        </p:spPr>
        <p:txBody>
          <a:bodyPr anchor="b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7BDF1F0-3306-465D-A369-772B22746401}"/>
              </a:ext>
            </a:extLst>
          </p:cNvPr>
          <p:cNvSpPr txBox="1"/>
          <p:nvPr userDrawn="1"/>
        </p:nvSpPr>
        <p:spPr>
          <a:xfrm>
            <a:off x="550863" y="6434979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tx1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8DFAADF7-01A4-48EA-A73E-DC211B7950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5638" y="2084832"/>
            <a:ext cx="2950945" cy="3993239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Lehrwerk einfügen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10D767-847B-47AB-A52C-97DE623A7B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24475" y="3957638"/>
            <a:ext cx="6316663" cy="42319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2800" kern="1200" smtClean="0">
                <a:solidFill>
                  <a:schemeClr val="accent5"/>
                </a:solidFill>
                <a:latin typeface="Arial" charset="0"/>
              </a:defRPr>
            </a:lvl1pPr>
            <a:lvl2pPr>
              <a:defRPr lang="de-DE" sz="28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de-DE" sz="200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de-DE" sz="200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2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Untertitel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A0634F1-8603-42B3-B69C-84ED050A3CEE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bg2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15E816-A083-46FA-9B61-9888743B17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8389A4-AAEA-49E0-B2AC-273ABE70FA3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10/2018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896F9E-5327-414E-AD1C-B668EAE87FF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62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efit und 2 klein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0B987B3-3219-4297-B1A3-D2EDBACCA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C242929-4669-4BD2-8C31-C24F0A381C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B9FC302-B90A-4E5B-9E20-CBC87F241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1D0805-03BB-40B3-A9A5-642A9480D07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04/2021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0F0C65-9B54-4B3F-9C40-30206A0F5A9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5F1E94F-B51B-4FA3-916B-100A309446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3" y="1592263"/>
            <a:ext cx="6669536" cy="4752975"/>
          </a:xfrm>
        </p:spPr>
        <p:txBody>
          <a:bodyPr/>
          <a:lstStyle>
            <a:lvl1pPr marL="541338" indent="-541338">
              <a:buSzPct val="140000"/>
              <a:buFontTx/>
              <a:buBlip>
                <a:blip r:embed="rId2"/>
              </a:buBlip>
              <a:defRPr sz="2800"/>
            </a:lvl1pPr>
            <a:lvl2pPr marL="541338" indent="-541338">
              <a:buClr>
                <a:schemeClr val="bg2"/>
              </a:buClr>
              <a:buSzPct val="140000"/>
              <a:buFontTx/>
              <a:buBlip>
                <a:blip r:embed="rId2"/>
              </a:buBlip>
              <a:defRPr sz="2800" b="0"/>
            </a:lvl2pPr>
          </a:lstStyle>
          <a:p>
            <a:pPr lvl="0"/>
            <a:r>
              <a:rPr lang="de-DE"/>
              <a:t>Benefit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D260F234-6A05-48A0-A155-63C39485497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403188" y="1592262"/>
            <a:ext cx="2023200" cy="26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Coverabbildung durch Klicken einfügen 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4E46B390-880E-49DA-8C2E-34B10D236D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609178" y="1592262"/>
            <a:ext cx="2023200" cy="26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Coverabbildung durch Klicken einfügen </a:t>
            </a:r>
          </a:p>
        </p:txBody>
      </p:sp>
    </p:spTree>
    <p:extLst>
      <p:ext uri="{BB962C8B-B14F-4D97-AF65-F5344CB8AC3E}">
        <p14:creationId xmlns:p14="http://schemas.microsoft.com/office/powerpoint/2010/main" val="13731201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ohne Leh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5993187-AD21-49FA-A892-A084CD1C6A98}"/>
              </a:ext>
            </a:extLst>
          </p:cNvPr>
          <p:cNvSpPr/>
          <p:nvPr userDrawn="1"/>
        </p:nvSpPr>
        <p:spPr>
          <a:xfrm>
            <a:off x="0" y="1268413"/>
            <a:ext cx="12193221" cy="5076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EE1FEC0-851F-45CF-9438-6364A447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23" y="1769806"/>
            <a:ext cx="10451434" cy="2016214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7BDF1F0-3306-465D-A369-772B22746401}"/>
              </a:ext>
            </a:extLst>
          </p:cNvPr>
          <p:cNvSpPr txBox="1"/>
          <p:nvPr userDrawn="1"/>
        </p:nvSpPr>
        <p:spPr>
          <a:xfrm>
            <a:off x="550863" y="6434979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tx1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10D767-847B-47AB-A52C-97DE623A7B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3957638"/>
            <a:ext cx="10451434" cy="84910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3200" kern="1200" smtClean="0">
                <a:solidFill>
                  <a:schemeClr val="accent5"/>
                </a:solidFill>
                <a:latin typeface="Arial" charset="0"/>
              </a:defRPr>
            </a:lvl1pPr>
            <a:lvl2pPr>
              <a:defRPr lang="de-DE" sz="28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de-DE" sz="200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de-DE" sz="200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2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Untertitel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C8B841-C0B1-49CD-83DD-424DAF7F17D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10/2018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CBEE0C-F93D-4B31-894B-A17C856A1BB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F5CD60-1003-4065-99B6-F8FF6E5B01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B397E45-B225-4188-864B-961F0B2E702F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bg2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15" name="Rechteck 9">
            <a:extLst>
              <a:ext uri="{FF2B5EF4-FFF2-40B4-BE49-F238E27FC236}">
                <a16:creationId xmlns:a16="http://schemas.microsoft.com/office/drawing/2014/main" id="{98C9AAEE-C39D-4680-999F-4086EE3FFFA1}"/>
              </a:ext>
            </a:extLst>
          </p:cNvPr>
          <p:cNvSpPr/>
          <p:nvPr userDrawn="1"/>
        </p:nvSpPr>
        <p:spPr>
          <a:xfrm>
            <a:off x="-5666" y="0"/>
            <a:ext cx="12198527" cy="1265277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13011"/>
                </a:lnTo>
                <a:lnTo>
                  <a:pt x="514" y="1265277"/>
                </a:ln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915089D-6EE7-4EF8-B922-0B11AF458D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38" y="0"/>
            <a:ext cx="1440000" cy="71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33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C437D1E-D0B8-4344-A969-8AA1114B3294}"/>
              </a:ext>
            </a:extLst>
          </p:cNvPr>
          <p:cNvSpPr/>
          <p:nvPr userDrawn="1"/>
        </p:nvSpPr>
        <p:spPr>
          <a:xfrm>
            <a:off x="0" y="1268413"/>
            <a:ext cx="12193221" cy="5076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9F64CB-C153-452A-B002-2A6329CC6D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592263"/>
            <a:ext cx="7585075" cy="158369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tabLst/>
              <a:defRPr lang="de-DE" sz="3600" b="1" kern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 lang="de-DE" sz="36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832953" indent="0">
              <a:buFontTx/>
              <a:buNone/>
              <a:defRPr lang="de-DE" sz="3000" b="1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736080" indent="0">
              <a:buFontTx/>
              <a:buNone/>
              <a:defRPr lang="de-DE" sz="3000" b="1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3000" b="1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de-DE"/>
              <a:t>Kapitelnamen eingeben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C0F6C4D-8E2A-4C81-A0FE-ABF021D15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3286125"/>
            <a:ext cx="7585075" cy="54180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2800" kern="1200" smtClean="0">
                <a:solidFill>
                  <a:schemeClr val="bg2"/>
                </a:solidFill>
                <a:latin typeface="Arial" charset="0"/>
              </a:defRPr>
            </a:lvl1pPr>
            <a:lvl2pPr>
              <a:defRPr lang="de-DE" sz="2800" b="0" kern="120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de-DE"/>
              <a:t>Untertitel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8812A8E-A8F1-4540-8148-E5C2B4C6163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10/2018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713723B-DCEC-4C6C-9394-DB7C1A772BA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46C1A29-0F7C-4F7A-8F49-8AAD6DC8FC0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6873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B4D7C-87F0-46E0-8ECC-656B8C345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86E8014-94EA-46F9-8A9D-09A8A6BE3EC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0863" y="1592264"/>
            <a:ext cx="11090275" cy="4752974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0E6E28-B5BA-48A2-85C8-63ED244193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2D131EF-F0F6-4B06-B50E-8F9CC268A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A6B4DD-8211-44C5-AE07-1A73358AE33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10/2018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BA790F-87C9-4974-A47D-87416A2634D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78097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0B987B3-3219-4297-B1A3-D2EDBACCA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6C7339B-7FEA-4E63-B6BB-4F3C5DD3EE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863" y="1592263"/>
            <a:ext cx="5419725" cy="47529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9D1B000C-C7F3-4385-B7E4-10D1777102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8091" y="1592263"/>
            <a:ext cx="5419725" cy="47529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C242929-4669-4BD2-8C31-C24F0A381C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B9FC302-B90A-4E5B-9E20-CBC87F241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1D0805-03BB-40B3-A9A5-642A9480D07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10/2018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0F0C65-9B54-4B3F-9C40-30206A0F5A9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52487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efit und 2 klein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0B987B3-3219-4297-B1A3-D2EDBACCA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C242929-4669-4BD2-8C31-C24F0A381C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B9FC302-B90A-4E5B-9E20-CBC87F241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1D0805-03BB-40B3-A9A5-642A9480D07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10/2018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0F0C65-9B54-4B3F-9C40-30206A0F5A9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5F1E94F-B51B-4FA3-916B-100A309446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3" y="1592263"/>
            <a:ext cx="6669536" cy="4752975"/>
          </a:xfrm>
        </p:spPr>
        <p:txBody>
          <a:bodyPr/>
          <a:lstStyle>
            <a:lvl1pPr marL="541338" indent="-541338">
              <a:buSzPct val="140000"/>
              <a:buFontTx/>
              <a:buBlip>
                <a:blip r:embed="rId2"/>
              </a:buBlip>
              <a:defRPr sz="2800"/>
            </a:lvl1pPr>
            <a:lvl2pPr marL="541338" indent="-541338">
              <a:buClr>
                <a:schemeClr val="bg2"/>
              </a:buClr>
              <a:buSzPct val="140000"/>
              <a:buFontTx/>
              <a:buBlip>
                <a:blip r:embed="rId2"/>
              </a:buBlip>
              <a:defRPr sz="2800" b="0"/>
            </a:lvl2pPr>
          </a:lstStyle>
          <a:p>
            <a:pPr lvl="0"/>
            <a:r>
              <a:rPr lang="de-DE"/>
              <a:t>Benefit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D260F234-6A05-48A0-A155-63C39485497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403188" y="1592262"/>
            <a:ext cx="2023200" cy="26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Coverabbildung durch Klicken einfügen 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4E46B390-880E-49DA-8C2E-34B10D236D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609178" y="1592262"/>
            <a:ext cx="2023200" cy="26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Coverabbildung durch Klicken einfügen </a:t>
            </a:r>
          </a:p>
        </p:txBody>
      </p:sp>
    </p:spTree>
    <p:extLst>
      <p:ext uri="{BB962C8B-B14F-4D97-AF65-F5344CB8AC3E}">
        <p14:creationId xmlns:p14="http://schemas.microsoft.com/office/powerpoint/2010/main" val="41877441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efit große Buchabbil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0B987B3-3219-4297-B1A3-D2EDBACCA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C242929-4669-4BD2-8C31-C24F0A381C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B9FC302-B90A-4E5B-9E20-CBC87F241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1D0805-03BB-40B3-A9A5-642A9480D07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10/2018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0F0C65-9B54-4B3F-9C40-30206A0F5A9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5F1E94F-B51B-4FA3-916B-100A309446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2" y="1592263"/>
            <a:ext cx="7301547" cy="4752975"/>
          </a:xfrm>
        </p:spPr>
        <p:txBody>
          <a:bodyPr/>
          <a:lstStyle>
            <a:lvl1pPr marL="541338" indent="-541338">
              <a:buSzPct val="140000"/>
              <a:buFontTx/>
              <a:buBlip>
                <a:blip r:embed="rId2"/>
              </a:buBlip>
              <a:defRPr sz="2800"/>
            </a:lvl1pPr>
            <a:lvl2pPr marL="541338" indent="-541338">
              <a:buClr>
                <a:schemeClr val="bg2"/>
              </a:buClr>
              <a:buSzPct val="140000"/>
              <a:buFontTx/>
              <a:buBlip>
                <a:blip r:embed="rId2"/>
              </a:buBlip>
              <a:defRPr sz="2800" b="0"/>
            </a:lvl2pPr>
          </a:lstStyle>
          <a:p>
            <a:pPr lvl="0"/>
            <a:r>
              <a:rPr lang="de-DE"/>
              <a:t>Benefit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F66A7F23-D925-4311-8FE8-7990BECAF6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48703" y="1592262"/>
            <a:ext cx="3492435" cy="4752000"/>
          </a:xfrm>
          <a:solidFill>
            <a:schemeClr val="tx1"/>
          </a:solidFill>
          <a:ln w="6350">
            <a:noFill/>
          </a:ln>
          <a:effectLst/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Buchabbildung </a:t>
            </a:r>
            <a:r>
              <a:rPr lang="de-DE" dirty="0"/>
              <a:t>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024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F91EC23-5E13-4200-AF4E-4679C995CB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1592264"/>
            <a:ext cx="11090275" cy="4752974"/>
          </a:xfrm>
        </p:spPr>
        <p:txBody>
          <a:bodyPr/>
          <a:lstStyle>
            <a:lvl1pPr marL="355600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800">
                <a:solidFill>
                  <a:schemeClr val="bg2"/>
                </a:solidFill>
              </a:defRPr>
            </a:lvl1pPr>
            <a:lvl2pPr marL="623888" indent="-265113">
              <a:lnSpc>
                <a:spcPct val="110000"/>
              </a:lnSpc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b="0">
                <a:solidFill>
                  <a:schemeClr val="bg2"/>
                </a:solidFill>
              </a:defRPr>
            </a:lvl2pPr>
            <a:lvl3pPr marL="623888" indent="-1598613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1598613" indent="-1598613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8pPr>
              <a:defRPr/>
            </a:lvl8pPr>
          </a:lstStyle>
          <a:p>
            <a:pPr lvl="0"/>
            <a:r>
              <a:rPr lang="de-DE" altLang="de-DE" dirty="0"/>
              <a:t>Text durch Klicken eingeben</a:t>
            </a:r>
          </a:p>
          <a:p>
            <a:pPr lvl="1"/>
            <a:r>
              <a:rPr lang="de-DE" altLang="de-DE" dirty="0"/>
              <a:t>zweite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DEEE26-A326-499C-867E-580085C48AB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FF4D3E-287C-44A5-8BEF-10F85593B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Agenda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71F042F2-32A3-4733-9656-37CDF2F98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11CD8A-CD05-4D75-9B2F-A654133DF30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10/2018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291392-F15E-420E-B757-24ABD7485D3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54603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hforma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ECC9455-36D9-48C1-BA40-A74B7554A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2138" y="1592263"/>
            <a:ext cx="7279000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8ACE20-67D9-4349-8A79-871B688FE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31762381-5686-4DAA-970A-CD6A9F7214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863" y="1592264"/>
            <a:ext cx="3512378" cy="4752974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Buchabbildung einfügen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682995-E742-4828-A0C1-8F89D95E4B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3C9D7D1F-AA6B-4FEB-B953-7EA0C5EB04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51BABD-F98B-484A-85CF-E9436C6DA2F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10/2018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9267BE-2D62-4445-86EE-203E543AED4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39468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rforma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BE0D96C-E021-4C94-82AF-1531724BA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1592264"/>
            <a:ext cx="6920825" cy="4752000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Buchabbildung Doppelseite einfügen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D0C0C1-5F75-4D15-A386-7983678E5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0DED8FB-375B-48F4-9117-5D35D96B5C3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764904" y="1592263"/>
            <a:ext cx="3876233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B2E6AA8-DE9C-4CB5-BE52-F837027FDE2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727DD732-69B4-4C74-883D-517261FEBA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6ED4F5-AE67-4970-A4D0-4B5917A07124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/>
              <a:t>10/2018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537100-7D97-4554-AB6B-175AF732C52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93188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hforma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68BC8A9-6143-4F97-B48D-40F63FBA2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7D60C37C-C1CA-4787-AAF7-97D3EA1B4C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48703" y="1592262"/>
            <a:ext cx="3492435" cy="4752000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Buchabbildung einfügen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4D4FD2-1058-4AD6-88B3-623E44DE17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9B80293-9D65-4851-911C-4FB9CA0F02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1592263"/>
            <a:ext cx="7329113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0D055C5-0C4D-4456-A606-4D67CBD831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A2D734D-1D14-470C-9AC6-C3B7079892B5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/>
              <a:t>10/2018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ABA969-D38D-420E-A458-023673F37D0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761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efit große Buchabbil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0B987B3-3219-4297-B1A3-D2EDBACCA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C242929-4669-4BD2-8C31-C24F0A381C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B9FC302-B90A-4E5B-9E20-CBC87F241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1D0805-03BB-40B3-A9A5-642A9480D07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04/2021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0F0C65-9B54-4B3F-9C40-30206A0F5A9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5F1E94F-B51B-4FA3-916B-100A309446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2" y="1592263"/>
            <a:ext cx="7301547" cy="4752975"/>
          </a:xfrm>
        </p:spPr>
        <p:txBody>
          <a:bodyPr/>
          <a:lstStyle>
            <a:lvl1pPr marL="541338" indent="-541338">
              <a:buSzPct val="140000"/>
              <a:buFontTx/>
              <a:buBlip>
                <a:blip r:embed="rId2"/>
              </a:buBlip>
              <a:defRPr sz="2800"/>
            </a:lvl1pPr>
            <a:lvl2pPr marL="541338" indent="-541338">
              <a:buClr>
                <a:schemeClr val="bg2"/>
              </a:buClr>
              <a:buSzPct val="140000"/>
              <a:buFontTx/>
              <a:buBlip>
                <a:blip r:embed="rId2"/>
              </a:buBlip>
              <a:defRPr sz="2800" b="0"/>
            </a:lvl2pPr>
          </a:lstStyle>
          <a:p>
            <a:pPr lvl="0"/>
            <a:r>
              <a:rPr lang="de-DE"/>
              <a:t>Benefit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F66A7F23-D925-4311-8FE8-7990BECAF6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48703" y="1592262"/>
            <a:ext cx="3492435" cy="4752000"/>
          </a:xfrm>
          <a:solidFill>
            <a:schemeClr val="tx1"/>
          </a:solidFill>
          <a:ln w="6350">
            <a:noFill/>
          </a:ln>
          <a:effectLst/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Buchabbildung </a:t>
            </a:r>
            <a:r>
              <a:rPr lang="de-DE" dirty="0"/>
              <a:t>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464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rforma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BE0D96C-E021-4C94-82AF-1531724BA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48045" y="1591200"/>
            <a:ext cx="6893094" cy="4752000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Buchabbildung Doppelseite einfügen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D0C0C1-5F75-4D15-A386-7983678E5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D831D8E-811C-4449-9CE2-C9D00BCBD36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4FFC216-EAB0-4DF5-958E-9E3D64F0B4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B01C73-B666-4D13-9B61-0CD7EE500E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0863" y="1592263"/>
            <a:ext cx="3984625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D9FE02-A56E-4E35-A83F-4E9D7672B6F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10/2018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73AB7E-0A47-4D76-B8E3-55E477D9EEE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643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E1DF39-5152-4977-AD3F-E8993E05F9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8C8808B-D424-493D-91B4-EA02410B7E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10/2018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2A90EA5-9C41-449B-8379-62D5883F63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46267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DB04486-6778-49B0-B2E4-CCAD8442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94163"/>
            <a:ext cx="11088000" cy="3204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4F56DA-456A-4BD4-9C7D-E4953945B5E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4E47F7-E280-43F2-A33D-1B7E17FE514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10/2018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635D186-5F77-4F7E-BB7C-D63A442B180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6CC4FA-ED7D-4D41-97DA-6643288319A2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bg2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6A956204-4ADD-49A5-9F53-F21D15F42F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122872"/>
            <a:ext cx="11088000" cy="342000"/>
          </a:xfrm>
        </p:spPr>
        <p:txBody>
          <a:bodyPr anchor="b"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>
              <a:defRPr sz="2000" b="0"/>
            </a:lvl2pPr>
            <a:lvl3pPr marL="0" indent="0">
              <a:buNone/>
              <a:defRPr sz="2000"/>
            </a:lvl3pPr>
            <a:lvl4pPr marL="0" indent="0">
              <a:buNone/>
              <a:tabLst/>
              <a:defRPr sz="2000"/>
            </a:lvl4pPr>
          </a:lstStyle>
          <a:p>
            <a:pPr lvl="3"/>
            <a:r>
              <a:rPr lang="de-DE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42347732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e 2spaltig sehr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B4D7C-87F0-46E0-8ECC-656B8C345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94163"/>
            <a:ext cx="11088000" cy="3204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Folien mit sehr viel Text 2spaltig – nur für Berichte oder ähnliche Vorlagen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0E6E28-B5BA-48A2-85C8-63ED244193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A6B4DD-8211-44C5-AE07-1A73358AE33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10/2018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BA790F-87C9-4974-A47D-87416A2634D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7FFCAAC-E6ED-4825-A609-22ACEA20C744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bg2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1FF87685-8331-45D5-93A6-8AB81D78AE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0863" y="1592264"/>
            <a:ext cx="5421600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7A633A29-AEEF-4CEA-B406-6AAE35DEDD3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17263" y="1592264"/>
            <a:ext cx="5421600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4DE8C2B4-40E3-4F32-9B86-32BC93EFF3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122872"/>
            <a:ext cx="11088000" cy="342000"/>
          </a:xfrm>
        </p:spPr>
        <p:txBody>
          <a:bodyPr anchor="b"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>
              <a:defRPr sz="2000" b="0"/>
            </a:lvl2pPr>
            <a:lvl3pPr marL="0" indent="0">
              <a:buNone/>
              <a:defRPr sz="2000"/>
            </a:lvl3pPr>
            <a:lvl4pPr marL="0" indent="0">
              <a:buNone/>
              <a:tabLst/>
              <a:defRPr sz="2000"/>
            </a:lvl4pPr>
          </a:lstStyle>
          <a:p>
            <a:pPr lvl="3"/>
            <a:r>
              <a:rPr lang="de-DE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8418134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e 3spaltig sehr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B4D7C-87F0-46E0-8ECC-656B8C345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94163"/>
            <a:ext cx="11088000" cy="3204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Folien mit sehr viel Text 3spaltig – nur für Berichte oder ähnliche Vorlagen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0E6E28-B5BA-48A2-85C8-63ED244193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A6B4DD-8211-44C5-AE07-1A73358AE33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10/2018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BA790F-87C9-4974-A47D-87416A2634D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7FFCAAC-E6ED-4825-A609-22ACEA20C744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bg2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1FF87685-8331-45D5-93A6-8AB81D78AE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0863" y="1592264"/>
            <a:ext cx="3576758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Inhaltsplatzhalter 6">
            <a:extLst>
              <a:ext uri="{FF2B5EF4-FFF2-40B4-BE49-F238E27FC236}">
                <a16:creationId xmlns:a16="http://schemas.microsoft.com/office/drawing/2014/main" id="{A8DEA34C-CCAB-4907-B835-B8D36EEC2E9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07621" y="1592264"/>
            <a:ext cx="3576758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Inhaltsplatzhalter 6">
            <a:extLst>
              <a:ext uri="{FF2B5EF4-FFF2-40B4-BE49-F238E27FC236}">
                <a16:creationId xmlns:a16="http://schemas.microsoft.com/office/drawing/2014/main" id="{0D44BF0E-1AC0-425D-A373-E7886130AFD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64379" y="1592264"/>
            <a:ext cx="3576758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045A6BD-ABB6-4C43-9290-5C593ADEBC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122872"/>
            <a:ext cx="11088000" cy="342000"/>
          </a:xfrm>
        </p:spPr>
        <p:txBody>
          <a:bodyPr anchor="b"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>
              <a:defRPr sz="2000" b="0"/>
            </a:lvl2pPr>
            <a:lvl3pPr marL="0" indent="0">
              <a:buNone/>
              <a:defRPr sz="2000"/>
            </a:lvl3pPr>
            <a:lvl4pPr marL="0" indent="0">
              <a:buNone/>
              <a:tabLst/>
              <a:defRPr sz="2000"/>
            </a:lvl4pPr>
          </a:lstStyle>
          <a:p>
            <a:pPr lvl="3"/>
            <a:r>
              <a:rPr lang="de-DE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6551147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9">
            <a:extLst>
              <a:ext uri="{FF2B5EF4-FFF2-40B4-BE49-F238E27FC236}">
                <a16:creationId xmlns:a16="http://schemas.microsoft.com/office/drawing/2014/main" id="{60C74C16-3FB9-4A9F-80F5-2CDBB4F1BBD4}"/>
              </a:ext>
            </a:extLst>
          </p:cNvPr>
          <p:cNvSpPr/>
          <p:nvPr userDrawn="1"/>
        </p:nvSpPr>
        <p:spPr>
          <a:xfrm>
            <a:off x="-5666" y="0"/>
            <a:ext cx="12198527" cy="1265277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13011"/>
                </a:lnTo>
                <a:lnTo>
                  <a:pt x="514" y="1265277"/>
                </a:ln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18E7E2A-9789-4F69-A2DF-EFAC419B0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5665" y="3175257"/>
            <a:ext cx="12197666" cy="898916"/>
          </a:xfrm>
          <a:prstGeom prst="rect">
            <a:avLst/>
          </a:prstGeom>
          <a:noFill/>
        </p:spPr>
        <p:txBody>
          <a:bodyPr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Webadresse eingeben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820A5C-5771-4E24-A466-9DE5D1E7F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38" y="0"/>
            <a:ext cx="1440000" cy="71840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0F76C26-573D-4A9F-ABAF-A49BEFFEAF4D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bg2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177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ung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08869A6-47EA-42A9-8B08-0DD182E927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722" y="-13425"/>
            <a:ext cx="5162660" cy="6871425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de-DE" dirty="0"/>
              <a:t>Linke Buchseite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A9E90B22-256E-4074-BF5D-346BB3D24C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88381" y="-13425"/>
            <a:ext cx="5162660" cy="6871425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de-DE" dirty="0"/>
              <a:t>Rechte Buchseite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438EA1B-E57B-4048-8B01-F8300FAD74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17137" y="6455151"/>
            <a:ext cx="324000" cy="144000"/>
          </a:xfrm>
        </p:spPr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9844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ungseit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08869A6-47EA-42A9-8B08-0DD182E927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6700" y="720727"/>
            <a:ext cx="3921681" cy="5219700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de-DE" dirty="0"/>
              <a:t>Linke Buchseite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A9E90B22-256E-4074-BF5D-346BB3D24C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88381" y="720725"/>
            <a:ext cx="3921681" cy="5219701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de-DE" dirty="0"/>
              <a:t>Rechte Buchseite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438EA1B-E57B-4048-8B01-F8300FAD74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2C774A-6109-4CC8-A59A-24785DC30F48}"/>
              </a:ext>
            </a:extLst>
          </p:cNvPr>
          <p:cNvSpPr txBox="1"/>
          <p:nvPr userDrawn="1"/>
        </p:nvSpPr>
        <p:spPr>
          <a:xfrm>
            <a:off x="550863" y="6455151"/>
            <a:ext cx="1332000" cy="18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bg2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1678FC-0E32-40E3-ABEB-FB4839A4EF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10/2018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03CD6D-747C-43C0-A672-D648EA38D4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4614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F91EC23-5E13-4200-AF4E-4679C995CB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1592264"/>
            <a:ext cx="11090275" cy="4752974"/>
          </a:xfrm>
        </p:spPr>
        <p:txBody>
          <a:bodyPr/>
          <a:lstStyle>
            <a:lvl1pPr marL="355600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800">
                <a:solidFill>
                  <a:schemeClr val="bg2"/>
                </a:solidFill>
              </a:defRPr>
            </a:lvl1pPr>
            <a:lvl2pPr marL="623888" indent="-265113">
              <a:lnSpc>
                <a:spcPct val="110000"/>
              </a:lnSpc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b="0">
                <a:solidFill>
                  <a:schemeClr val="bg2"/>
                </a:solidFill>
              </a:defRPr>
            </a:lvl2pPr>
            <a:lvl3pPr marL="623888" indent="-1598613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1598613" indent="-1598613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8pPr>
              <a:defRPr/>
            </a:lvl8pPr>
          </a:lstStyle>
          <a:p>
            <a:pPr lvl="0"/>
            <a:r>
              <a:rPr lang="de-DE" altLang="de-DE" dirty="0"/>
              <a:t>Text durch Klicken eingeben</a:t>
            </a:r>
          </a:p>
          <a:p>
            <a:pPr lvl="1"/>
            <a:r>
              <a:rPr lang="de-DE" altLang="de-DE" dirty="0"/>
              <a:t>zweite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DEEE26-A326-499C-867E-580085C48AB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FF4D3E-287C-44A5-8BEF-10F85593B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Agenda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71F042F2-32A3-4733-9656-37CDF2F98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11CD8A-CD05-4D75-9B2F-A654133DF30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04/2021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291392-F15E-420E-B757-24ABD7485D3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57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hforma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ECC9455-36D9-48C1-BA40-A74B7554A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2138" y="1592263"/>
            <a:ext cx="7279000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8ACE20-67D9-4349-8A79-871B688FE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31762381-5686-4DAA-970A-CD6A9F7214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863" y="1592264"/>
            <a:ext cx="3512378" cy="4752974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Buchabbildung einfügen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682995-E742-4828-A0C1-8F89D95E4B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3C9D7D1F-AA6B-4FEB-B953-7EA0C5EB04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/>
              <a:t>Subline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51BABD-F98B-484A-85CF-E9436C6DA2F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04/2021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9267BE-2D62-4445-86EE-203E543AED4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063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image" Target="../media/image1.wmf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4.emf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image" Target="../media/image1.wmf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image" Target="../media/image4.emf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solidFill>
          <a:srgbClr val="00ADBD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9">
            <a:extLst>
              <a:ext uri="{FF2B5EF4-FFF2-40B4-BE49-F238E27FC236}">
                <a16:creationId xmlns:a16="http://schemas.microsoft.com/office/drawing/2014/main" id="{6358D4B3-854F-46AE-867C-82DED0F66F7A}"/>
              </a:ext>
            </a:extLst>
          </p:cNvPr>
          <p:cNvSpPr/>
          <p:nvPr userDrawn="1"/>
        </p:nvSpPr>
        <p:spPr>
          <a:xfrm>
            <a:off x="-5666" y="0"/>
            <a:ext cx="12198527" cy="1265277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67332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67332"/>
                </a:lnTo>
                <a:cubicBezTo>
                  <a:pt x="2514066" y="1151421"/>
                  <a:pt x="1257290" y="1181188"/>
                  <a:pt x="514" y="1265277"/>
                </a:cubicBez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592263"/>
            <a:ext cx="110902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​Textmasterformate durch Klicken bearbeiten</a:t>
            </a:r>
          </a:p>
          <a:p>
            <a:pPr lvl="1"/>
            <a:r>
              <a:rPr lang="de-DE" altLang="de-DE" dirty="0"/>
              <a:t>​Zweite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  <a:p>
            <a:pPr lvl="5"/>
            <a:r>
              <a:rPr lang="de-DE" altLang="de-DE" dirty="0"/>
              <a:t>Sechste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557347-21AF-4696-94DB-EAE62AAAD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137" y="6455151"/>
            <a:ext cx="324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smtClean="0">
                <a:solidFill>
                  <a:schemeClr val="bg2"/>
                </a:solidFill>
              </a:defRPr>
            </a:lvl1pPr>
          </a:lstStyle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8D936E3-3D8D-4CC8-A94A-4AF1156A757E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226" y="0"/>
            <a:ext cx="1080000" cy="538803"/>
          </a:xfrm>
          <a:prstGeom prst="rect">
            <a:avLst/>
          </a:prstGeom>
        </p:spPr>
      </p:pic>
      <p:sp>
        <p:nvSpPr>
          <p:cNvPr id="3" name="Titelplatzhalter 2">
            <a:extLst>
              <a:ext uri="{FF2B5EF4-FFF2-40B4-BE49-F238E27FC236}">
                <a16:creationId xmlns:a16="http://schemas.microsoft.com/office/drawing/2014/main" id="{286C4AE2-CAFE-47E2-AA68-C954570F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94163"/>
            <a:ext cx="9431338" cy="32042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C494D4E-80C1-4AAB-B301-0C48ACE552D3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bg2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AE352D6-BBCC-4829-AD58-67C2BAFB7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1365" y="6455151"/>
            <a:ext cx="432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>
              <a:defRPr lang="de-DE" sz="800" smtClean="0">
                <a:solidFill>
                  <a:schemeClr val="bg2"/>
                </a:solidFill>
              </a:defRPr>
            </a:lvl1pPr>
          </a:lstStyle>
          <a:p>
            <a:r>
              <a:rPr lang="de-DE"/>
              <a:t>04/2021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0E4C1E5-56AB-488A-9130-D78E5227E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>
              <a:defRPr lang="de-DE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44256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1" r:id="rId2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5pPr>
      <a:lvl6pPr marL="457039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077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11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15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bg2"/>
        </a:buClr>
        <a:buFont typeface="Arial" panose="020B0604020202020204" pitchFamily="34" charset="0"/>
        <a:buNone/>
        <a:defRPr sz="1800" b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bg2"/>
        </a:buClr>
        <a:buFont typeface="Arial" panose="020B0604020202020204" pitchFamily="34" charset="0"/>
        <a:buNone/>
        <a:defRPr sz="1800" b="1">
          <a:solidFill>
            <a:schemeClr val="bg2"/>
          </a:solidFill>
          <a:latin typeface="+mn-lt"/>
        </a:defRPr>
      </a:lvl2pPr>
      <a:lvl3pPr marL="268288" indent="-268288" algn="l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bg2"/>
        </a:buClr>
        <a:buFont typeface="Arial" panose="020B0604020202020204" pitchFamily="34" charset="0"/>
        <a:buChar char="•"/>
        <a:tabLst>
          <a:tab pos="365125" algn="l"/>
        </a:tabLst>
        <a:defRPr lang="de-DE" altLang="de-DE" sz="1800" b="0">
          <a:solidFill>
            <a:schemeClr val="bg2"/>
          </a:solidFill>
          <a:latin typeface="+mn-lt"/>
        </a:defRPr>
      </a:lvl3pPr>
      <a:lvl4pPr marL="538163" indent="-269875" algn="l" defTabSz="0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bg2"/>
        </a:buClr>
        <a:buFont typeface="Arial" panose="020B0604020202020204" pitchFamily="34" charset="0"/>
        <a:buChar char="‒"/>
        <a:tabLst>
          <a:tab pos="450850" algn="ctr"/>
        </a:tabLst>
        <a:defRPr lang="de-DE" altLang="de-DE" sz="1800" b="0" smtClean="0">
          <a:solidFill>
            <a:schemeClr val="bg2"/>
          </a:solidFill>
          <a:latin typeface="+mn-lt"/>
        </a:defRPr>
      </a:lvl4pPr>
      <a:lvl5pPr marL="360363" indent="-36036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40000"/>
        <a:buFontTx/>
        <a:buBlip>
          <a:blip r:embed="rId23"/>
        </a:buBlip>
        <a:defRPr sz="1800" b="0">
          <a:solidFill>
            <a:schemeClr val="bg2"/>
          </a:solidFill>
          <a:latin typeface="+mn-lt"/>
        </a:defRPr>
      </a:lvl5pPr>
      <a:lvl6pPr marL="0" indent="0" algn="l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tx2"/>
        </a:buClr>
        <a:buFontTx/>
        <a:buNone/>
        <a:defRPr sz="1000">
          <a:solidFill>
            <a:schemeClr val="bg2"/>
          </a:solidFill>
          <a:latin typeface="+mn-lt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000">
          <a:solidFill>
            <a:srgbClr val="000000"/>
          </a:solidFill>
          <a:latin typeface="+mn-lt"/>
        </a:defRPr>
      </a:lvl7pPr>
      <a:lvl8pPr marL="285750" indent="-285750" algn="l" rtl="0" eaLnBrk="1" fontAlgn="base" hangingPunct="1">
        <a:lnSpc>
          <a:spcPct val="120000"/>
        </a:lnSpc>
        <a:spcBef>
          <a:spcPts val="375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─"/>
        <a:defRPr sz="1600">
          <a:solidFill>
            <a:srgbClr val="000000"/>
          </a:solidFill>
          <a:latin typeface="+mn-lt"/>
        </a:defRPr>
      </a:lvl8pPr>
      <a:lvl9pPr marL="263525" indent="-263525" algn="l" rtl="0" eaLnBrk="1" fontAlgn="base" hangingPunct="1">
        <a:lnSpc>
          <a:spcPct val="110000"/>
        </a:lnSpc>
        <a:spcBef>
          <a:spcPts val="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─"/>
        <a:defRPr sz="16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>
          <p15:clr>
            <a:srgbClr val="F26B43"/>
          </p15:clr>
        </p15:guide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6" pos="2094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500">
          <p15:clr>
            <a:srgbClr val="A4A3A4"/>
          </p15:clr>
        </p15:guide>
        <p15:guide id="10">
          <p15:clr>
            <a:srgbClr val="A4A3A4"/>
          </p15:clr>
        </p15:guide>
        <p15:guide id="11" pos="5586">
          <p15:clr>
            <a:srgbClr val="A4A3A4"/>
          </p15:clr>
        </p15:guide>
        <p15:guide id="23" orient="horz" pos="799">
          <p15:clr>
            <a:srgbClr val="A4A3A4"/>
          </p15:clr>
        </p15:guide>
        <p15:guide id="24" orient="horz" pos="606">
          <p15:clr>
            <a:srgbClr val="A4A3A4"/>
          </p15:clr>
        </p15:guide>
        <p15:guide id="25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solidFill>
          <a:srgbClr val="00ADBD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9">
            <a:extLst>
              <a:ext uri="{FF2B5EF4-FFF2-40B4-BE49-F238E27FC236}">
                <a16:creationId xmlns:a16="http://schemas.microsoft.com/office/drawing/2014/main" id="{6358D4B3-854F-46AE-867C-82DED0F66F7A}"/>
              </a:ext>
            </a:extLst>
          </p:cNvPr>
          <p:cNvSpPr/>
          <p:nvPr userDrawn="1"/>
        </p:nvSpPr>
        <p:spPr>
          <a:xfrm>
            <a:off x="-5666" y="0"/>
            <a:ext cx="12198527" cy="1265277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67332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67332"/>
                </a:lnTo>
                <a:cubicBezTo>
                  <a:pt x="2514066" y="1151421"/>
                  <a:pt x="1257290" y="1181188"/>
                  <a:pt x="514" y="1265277"/>
                </a:cubicBez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592263"/>
            <a:ext cx="110902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​Textmasterformate durch Klicken bearbeiten</a:t>
            </a:r>
          </a:p>
          <a:p>
            <a:pPr lvl="1"/>
            <a:r>
              <a:rPr lang="de-DE" altLang="de-DE" dirty="0"/>
              <a:t>​Zweite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  <a:p>
            <a:pPr lvl="5"/>
            <a:r>
              <a:rPr lang="de-DE" altLang="de-DE" dirty="0"/>
              <a:t>Sechste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557347-21AF-4696-94DB-EAE62AAAD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137" y="6455151"/>
            <a:ext cx="324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smtClean="0">
                <a:solidFill>
                  <a:schemeClr val="tx1"/>
                </a:solidFill>
              </a:defRPr>
            </a:lvl1pPr>
          </a:lstStyle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8D936E3-3D8D-4CC8-A94A-4AF1156A757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226" y="0"/>
            <a:ext cx="1080000" cy="538803"/>
          </a:xfrm>
          <a:prstGeom prst="rect">
            <a:avLst/>
          </a:prstGeom>
        </p:spPr>
      </p:pic>
      <p:sp>
        <p:nvSpPr>
          <p:cNvPr id="3" name="Titelplatzhalter 2">
            <a:extLst>
              <a:ext uri="{FF2B5EF4-FFF2-40B4-BE49-F238E27FC236}">
                <a16:creationId xmlns:a16="http://schemas.microsoft.com/office/drawing/2014/main" id="{286C4AE2-CAFE-47E2-AA68-C954570F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94163"/>
            <a:ext cx="9431338" cy="32042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C494D4E-80C1-4AAB-B301-0C48ACE552D3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800" dirty="0">
                <a:solidFill>
                  <a:schemeClr val="tx1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AE352D6-BBCC-4829-AD58-67C2BAFB7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1365" y="6455151"/>
            <a:ext cx="432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>
              <a:defRPr lang="de-DE" sz="800" smtClean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09/2022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0E4C1E5-56AB-488A-9130-D78E5227E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Bauersfeld | Kleindienst</a:t>
            </a:r>
          </a:p>
        </p:txBody>
      </p:sp>
    </p:spTree>
    <p:extLst>
      <p:ext uri="{BB962C8B-B14F-4D97-AF65-F5344CB8AC3E}">
        <p14:creationId xmlns:p14="http://schemas.microsoft.com/office/powerpoint/2010/main" val="410669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5pPr>
      <a:lvl6pPr marL="457039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077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11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15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bg2"/>
        </a:buClr>
        <a:buFont typeface="Arial" panose="020B0604020202020204" pitchFamily="34" charset="0"/>
        <a:buNone/>
        <a:defRPr sz="1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bg2"/>
        </a:buClr>
        <a:buFont typeface="Arial" panose="020B0604020202020204" pitchFamily="34" charset="0"/>
        <a:buNone/>
        <a:defRPr sz="1800" b="1">
          <a:solidFill>
            <a:schemeClr val="tx1"/>
          </a:solidFill>
          <a:latin typeface="+mn-lt"/>
        </a:defRPr>
      </a:lvl2pPr>
      <a:lvl3pPr marL="268288" indent="-268288" algn="l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Tx/>
        <a:buFont typeface="Arial" panose="020B0604020202020204" pitchFamily="34" charset="0"/>
        <a:buChar char="•"/>
        <a:tabLst>
          <a:tab pos="365125" algn="l"/>
        </a:tabLst>
        <a:defRPr lang="de-DE" altLang="de-DE" sz="1800" b="0">
          <a:solidFill>
            <a:schemeClr val="tx1"/>
          </a:solidFill>
          <a:latin typeface="+mn-lt"/>
        </a:defRPr>
      </a:lvl3pPr>
      <a:lvl4pPr marL="538163" indent="-269875" algn="l" defTabSz="0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Tx/>
        <a:buFont typeface="Arial" panose="020B0604020202020204" pitchFamily="34" charset="0"/>
        <a:buChar char="‒"/>
        <a:tabLst>
          <a:tab pos="450850" algn="ctr"/>
        </a:tabLst>
        <a:defRPr lang="de-DE" altLang="de-DE" sz="1800" b="0" smtClean="0">
          <a:solidFill>
            <a:schemeClr val="tx1"/>
          </a:solidFill>
          <a:latin typeface="+mn-lt"/>
        </a:defRPr>
      </a:lvl4pPr>
      <a:lvl5pPr marL="360363" indent="-36036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40000"/>
        <a:buFontTx/>
        <a:buBlip>
          <a:blip r:embed="rId22"/>
        </a:buBlip>
        <a:defRPr sz="1800" b="0">
          <a:solidFill>
            <a:schemeClr val="tx1"/>
          </a:solidFill>
          <a:latin typeface="+mn-lt"/>
        </a:defRPr>
      </a:lvl5pPr>
      <a:lvl6pPr marL="0" indent="0" algn="l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tx2"/>
        </a:buClr>
        <a:buFontTx/>
        <a:buNone/>
        <a:defRPr sz="1000">
          <a:solidFill>
            <a:schemeClr val="tx1"/>
          </a:solidFill>
          <a:latin typeface="+mn-lt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000">
          <a:solidFill>
            <a:srgbClr val="000000"/>
          </a:solidFill>
          <a:latin typeface="+mn-lt"/>
        </a:defRPr>
      </a:lvl7pPr>
      <a:lvl8pPr marL="285750" indent="-285750" algn="l" rtl="0" eaLnBrk="1" fontAlgn="base" hangingPunct="1">
        <a:lnSpc>
          <a:spcPct val="120000"/>
        </a:lnSpc>
        <a:spcBef>
          <a:spcPts val="375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─"/>
        <a:defRPr sz="1600">
          <a:solidFill>
            <a:srgbClr val="000000"/>
          </a:solidFill>
          <a:latin typeface="+mn-lt"/>
        </a:defRPr>
      </a:lvl8pPr>
      <a:lvl9pPr marL="263525" indent="-263525" algn="l" rtl="0" eaLnBrk="1" fontAlgn="base" hangingPunct="1">
        <a:lnSpc>
          <a:spcPct val="110000"/>
        </a:lnSpc>
        <a:spcBef>
          <a:spcPts val="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─"/>
        <a:defRPr sz="16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>
          <p15:clr>
            <a:srgbClr val="F26B43"/>
          </p15:clr>
        </p15:guide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6" pos="2094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500">
          <p15:clr>
            <a:srgbClr val="A4A3A4"/>
          </p15:clr>
        </p15:guide>
        <p15:guide id="10">
          <p15:clr>
            <a:srgbClr val="A4A3A4"/>
          </p15:clr>
        </p15:guide>
        <p15:guide id="11" pos="5586">
          <p15:clr>
            <a:srgbClr val="A4A3A4"/>
          </p15:clr>
        </p15:guide>
        <p15:guide id="23" orient="horz" pos="799">
          <p15:clr>
            <a:srgbClr val="A4A3A4"/>
          </p15:clr>
        </p15:guide>
        <p15:guide id="24" orient="horz" pos="606">
          <p15:clr>
            <a:srgbClr val="A4A3A4"/>
          </p15:clr>
        </p15:guide>
        <p15:guide id="25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solidFill>
          <a:srgbClr val="00ADBD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438B24E5-7A74-F8AE-FEBD-3325814A23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248849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2" imgW="370" imgH="371" progId="TCLayout.ActiveDocument.1">
                  <p:embed/>
                </p:oleObj>
              </mc:Choice>
              <mc:Fallback>
                <p:oleObj name="think-cell Folie" r:id="rId22" imgW="370" imgH="37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438B24E5-7A74-F8AE-FEBD-3325814A2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9">
            <a:extLst>
              <a:ext uri="{FF2B5EF4-FFF2-40B4-BE49-F238E27FC236}">
                <a16:creationId xmlns:a16="http://schemas.microsoft.com/office/drawing/2014/main" id="{6358D4B3-854F-46AE-867C-82DED0F66F7A}"/>
              </a:ext>
            </a:extLst>
          </p:cNvPr>
          <p:cNvSpPr/>
          <p:nvPr userDrawn="1"/>
        </p:nvSpPr>
        <p:spPr>
          <a:xfrm>
            <a:off x="-5666" y="0"/>
            <a:ext cx="12198527" cy="1265277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67332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67332"/>
                </a:lnTo>
                <a:cubicBezTo>
                  <a:pt x="2514066" y="1151421"/>
                  <a:pt x="1257290" y="1181188"/>
                  <a:pt x="514" y="1265277"/>
                </a:cubicBez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592263"/>
            <a:ext cx="110902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​Textmasterformate durch Klicken bearbeiten</a:t>
            </a:r>
          </a:p>
          <a:p>
            <a:pPr lvl="1"/>
            <a:r>
              <a:rPr lang="de-DE" altLang="de-DE" dirty="0"/>
              <a:t>​Zweite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  <a:p>
            <a:pPr lvl="5"/>
            <a:r>
              <a:rPr lang="de-DE" altLang="de-DE" dirty="0"/>
              <a:t>Sechste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557347-21AF-4696-94DB-EAE62AAAD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137" y="6455151"/>
            <a:ext cx="324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smtClean="0">
                <a:solidFill>
                  <a:schemeClr val="bg2"/>
                </a:solidFill>
              </a:defRPr>
            </a:lvl1pPr>
          </a:lstStyle>
          <a:p>
            <a:fld id="{CDD67354-0E18-451F-AA58-EEFF4F596F93}" type="slidenum">
              <a:rPr>
                <a:solidFill>
                  <a:srgbClr val="000000"/>
                </a:solidFill>
              </a:rPr>
              <a:pPr/>
              <a:t>‹Nr.›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8D936E3-3D8D-4CC8-A94A-4AF1156A757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226" y="0"/>
            <a:ext cx="1080000" cy="538803"/>
          </a:xfrm>
          <a:prstGeom prst="rect">
            <a:avLst/>
          </a:prstGeom>
        </p:spPr>
      </p:pic>
      <p:sp>
        <p:nvSpPr>
          <p:cNvPr id="3" name="Titelplatzhalter 2">
            <a:extLst>
              <a:ext uri="{FF2B5EF4-FFF2-40B4-BE49-F238E27FC236}">
                <a16:creationId xmlns:a16="http://schemas.microsoft.com/office/drawing/2014/main" id="{286C4AE2-CAFE-47E2-AA68-C954570F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94163"/>
            <a:ext cx="9431338" cy="32042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C494D4E-80C1-4AAB-B301-0C48ACE552D3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800">
                <a:solidFill>
                  <a:srgbClr val="000000"/>
                </a:solidFill>
              </a:rPr>
              <a:t>© Ernst Klett Verlag GmbH</a:t>
            </a:r>
          </a:p>
          <a:p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AE352D6-BBCC-4829-AD58-67C2BAFB7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1365" y="6455151"/>
            <a:ext cx="432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>
              <a:defRPr lang="de-DE" sz="800" smtClean="0">
                <a:solidFill>
                  <a:schemeClr val="bg2"/>
                </a:solidFill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10/2018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0E4C1E5-56AB-488A-9130-D78E5227E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>
              <a:defRPr lang="de-DE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14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5pPr>
      <a:lvl6pPr marL="457039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077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11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15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bg2"/>
        </a:buClr>
        <a:buFont typeface="Arial" panose="020B0604020202020204" pitchFamily="34" charset="0"/>
        <a:buNone/>
        <a:defRPr sz="1800" b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bg2"/>
        </a:buClr>
        <a:buFont typeface="Arial" panose="020B0604020202020204" pitchFamily="34" charset="0"/>
        <a:buNone/>
        <a:defRPr sz="1800" b="1">
          <a:solidFill>
            <a:schemeClr val="bg2"/>
          </a:solidFill>
          <a:latin typeface="+mn-lt"/>
        </a:defRPr>
      </a:lvl2pPr>
      <a:lvl3pPr marL="268288" indent="-268288" algn="l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bg2"/>
        </a:buClr>
        <a:buFont typeface="Arial" panose="020B0604020202020204" pitchFamily="34" charset="0"/>
        <a:buChar char="•"/>
        <a:tabLst>
          <a:tab pos="365125" algn="l"/>
        </a:tabLst>
        <a:defRPr lang="de-DE" altLang="de-DE" sz="1800" b="0">
          <a:solidFill>
            <a:schemeClr val="bg2"/>
          </a:solidFill>
          <a:latin typeface="+mn-lt"/>
        </a:defRPr>
      </a:lvl3pPr>
      <a:lvl4pPr marL="538163" indent="-269875" algn="l" defTabSz="0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bg2"/>
        </a:buClr>
        <a:buFont typeface="Arial" panose="020B0604020202020204" pitchFamily="34" charset="0"/>
        <a:buChar char="‒"/>
        <a:tabLst>
          <a:tab pos="450850" algn="ctr"/>
        </a:tabLst>
        <a:defRPr lang="de-DE" altLang="de-DE" sz="1800" b="0" smtClean="0">
          <a:solidFill>
            <a:schemeClr val="bg2"/>
          </a:solidFill>
          <a:latin typeface="+mn-lt"/>
        </a:defRPr>
      </a:lvl4pPr>
      <a:lvl5pPr marL="360363" indent="-36036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40000"/>
        <a:buFontTx/>
        <a:buBlip>
          <a:blip r:embed="rId25"/>
        </a:buBlip>
        <a:defRPr sz="1800" b="0">
          <a:solidFill>
            <a:schemeClr val="bg2"/>
          </a:solidFill>
          <a:latin typeface="+mn-lt"/>
        </a:defRPr>
      </a:lvl5pPr>
      <a:lvl6pPr marL="0" indent="0" algn="l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tx2"/>
        </a:buClr>
        <a:buFontTx/>
        <a:buNone/>
        <a:defRPr sz="1000">
          <a:solidFill>
            <a:schemeClr val="bg2"/>
          </a:solidFill>
          <a:latin typeface="+mn-lt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000">
          <a:solidFill>
            <a:srgbClr val="000000"/>
          </a:solidFill>
          <a:latin typeface="+mn-lt"/>
        </a:defRPr>
      </a:lvl7pPr>
      <a:lvl8pPr marL="285750" indent="-285750" algn="l" rtl="0" eaLnBrk="1" fontAlgn="base" hangingPunct="1">
        <a:lnSpc>
          <a:spcPct val="120000"/>
        </a:lnSpc>
        <a:spcBef>
          <a:spcPts val="375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─"/>
        <a:defRPr sz="1600">
          <a:solidFill>
            <a:srgbClr val="000000"/>
          </a:solidFill>
          <a:latin typeface="+mn-lt"/>
        </a:defRPr>
      </a:lvl8pPr>
      <a:lvl9pPr marL="263525" indent="-263525" algn="l" rtl="0" eaLnBrk="1" fontAlgn="base" hangingPunct="1">
        <a:lnSpc>
          <a:spcPct val="110000"/>
        </a:lnSpc>
        <a:spcBef>
          <a:spcPts val="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─"/>
        <a:defRPr sz="16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>
          <p15:clr>
            <a:srgbClr val="F26B43"/>
          </p15:clr>
        </p15:guide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6" pos="2094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500">
          <p15:clr>
            <a:srgbClr val="A4A3A4"/>
          </p15:clr>
        </p15:guide>
        <p15:guide id="10">
          <p15:clr>
            <a:srgbClr val="A4A3A4"/>
          </p15:clr>
        </p15:guide>
        <p15:guide id="11" pos="5586">
          <p15:clr>
            <a:srgbClr val="A4A3A4"/>
          </p15:clr>
        </p15:guide>
        <p15:guide id="23" orient="horz" pos="799">
          <p15:clr>
            <a:srgbClr val="A4A3A4"/>
          </p15:clr>
        </p15:guide>
        <p15:guide id="24" orient="horz" pos="606">
          <p15:clr>
            <a:srgbClr val="A4A3A4"/>
          </p15:clr>
        </p15:guide>
        <p15:guide id="25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solidFill>
          <a:srgbClr val="00ADBD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438B24E5-7A74-F8AE-FEBD-3325814A23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758506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2" imgW="370" imgH="371" progId="TCLayout.ActiveDocument.1">
                  <p:embed/>
                </p:oleObj>
              </mc:Choice>
              <mc:Fallback>
                <p:oleObj name="think-cell Folie" r:id="rId22" imgW="370" imgH="37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438B24E5-7A74-F8AE-FEBD-3325814A2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9">
            <a:extLst>
              <a:ext uri="{FF2B5EF4-FFF2-40B4-BE49-F238E27FC236}">
                <a16:creationId xmlns:a16="http://schemas.microsoft.com/office/drawing/2014/main" id="{6358D4B3-854F-46AE-867C-82DED0F66F7A}"/>
              </a:ext>
            </a:extLst>
          </p:cNvPr>
          <p:cNvSpPr/>
          <p:nvPr userDrawn="1"/>
        </p:nvSpPr>
        <p:spPr>
          <a:xfrm>
            <a:off x="-5666" y="0"/>
            <a:ext cx="12198527" cy="1265277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67332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67332"/>
                </a:lnTo>
                <a:cubicBezTo>
                  <a:pt x="2514066" y="1151421"/>
                  <a:pt x="1257290" y="1181188"/>
                  <a:pt x="514" y="1265277"/>
                </a:cubicBez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592263"/>
            <a:ext cx="110902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​Textmasterformate durch Klicken bearbeiten</a:t>
            </a:r>
          </a:p>
          <a:p>
            <a:pPr lvl="1"/>
            <a:r>
              <a:rPr lang="de-DE" altLang="de-DE" dirty="0"/>
              <a:t>​Zweite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  <a:p>
            <a:pPr lvl="5"/>
            <a:r>
              <a:rPr lang="de-DE" altLang="de-DE" dirty="0"/>
              <a:t>Sechste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557347-21AF-4696-94DB-EAE62AAAD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137" y="6455151"/>
            <a:ext cx="324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smtClean="0">
                <a:solidFill>
                  <a:schemeClr val="bg2"/>
                </a:solidFill>
              </a:defRPr>
            </a:lvl1pPr>
          </a:lstStyle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8D936E3-3D8D-4CC8-A94A-4AF1156A757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226" y="0"/>
            <a:ext cx="1080000" cy="538803"/>
          </a:xfrm>
          <a:prstGeom prst="rect">
            <a:avLst/>
          </a:prstGeom>
        </p:spPr>
      </p:pic>
      <p:sp>
        <p:nvSpPr>
          <p:cNvPr id="3" name="Titelplatzhalter 2">
            <a:extLst>
              <a:ext uri="{FF2B5EF4-FFF2-40B4-BE49-F238E27FC236}">
                <a16:creationId xmlns:a16="http://schemas.microsoft.com/office/drawing/2014/main" id="{286C4AE2-CAFE-47E2-AA68-C954570F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94163"/>
            <a:ext cx="9431338" cy="32042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C494D4E-80C1-4AAB-B301-0C48ACE552D3}"/>
              </a:ext>
            </a:extLst>
          </p:cNvPr>
          <p:cNvSpPr txBox="1"/>
          <p:nvPr userDrawn="1"/>
        </p:nvSpPr>
        <p:spPr>
          <a:xfrm>
            <a:off x="550863" y="6455151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bg2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AE352D6-BBCC-4829-AD58-67C2BAFB7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1365" y="6455151"/>
            <a:ext cx="432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>
              <a:defRPr lang="de-DE" sz="800" smtClean="0">
                <a:solidFill>
                  <a:schemeClr val="bg2"/>
                </a:solidFill>
              </a:defRPr>
            </a:lvl1pPr>
          </a:lstStyle>
          <a:p>
            <a:r>
              <a:rPr lang="de-DE"/>
              <a:t>10/2018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0E4C1E5-56AB-488A-9130-D78E5227E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>
              <a:defRPr lang="de-DE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28340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5pPr>
      <a:lvl6pPr marL="457039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077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11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15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bg2"/>
        </a:buClr>
        <a:buFont typeface="Arial" panose="020B0604020202020204" pitchFamily="34" charset="0"/>
        <a:buNone/>
        <a:defRPr sz="1800" b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bg2"/>
        </a:buClr>
        <a:buFont typeface="Arial" panose="020B0604020202020204" pitchFamily="34" charset="0"/>
        <a:buNone/>
        <a:defRPr sz="1800" b="1">
          <a:solidFill>
            <a:schemeClr val="bg2"/>
          </a:solidFill>
          <a:latin typeface="+mn-lt"/>
        </a:defRPr>
      </a:lvl2pPr>
      <a:lvl3pPr marL="268288" indent="-268288" algn="l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bg2"/>
        </a:buClr>
        <a:buFont typeface="Arial" panose="020B0604020202020204" pitchFamily="34" charset="0"/>
        <a:buChar char="•"/>
        <a:tabLst>
          <a:tab pos="365125" algn="l"/>
        </a:tabLst>
        <a:defRPr lang="de-DE" altLang="de-DE" sz="1800" b="0">
          <a:solidFill>
            <a:schemeClr val="bg2"/>
          </a:solidFill>
          <a:latin typeface="+mn-lt"/>
        </a:defRPr>
      </a:lvl3pPr>
      <a:lvl4pPr marL="538163" indent="-269875" algn="l" defTabSz="0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bg2"/>
        </a:buClr>
        <a:buFont typeface="Arial" panose="020B0604020202020204" pitchFamily="34" charset="0"/>
        <a:buChar char="‒"/>
        <a:tabLst>
          <a:tab pos="450850" algn="ctr"/>
        </a:tabLst>
        <a:defRPr lang="de-DE" altLang="de-DE" sz="1800" b="0" smtClean="0">
          <a:solidFill>
            <a:schemeClr val="bg2"/>
          </a:solidFill>
          <a:latin typeface="+mn-lt"/>
        </a:defRPr>
      </a:lvl4pPr>
      <a:lvl5pPr marL="360363" indent="-36036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40000"/>
        <a:buFontTx/>
        <a:buBlip>
          <a:blip r:embed="rId25"/>
        </a:buBlip>
        <a:defRPr sz="1800" b="0">
          <a:solidFill>
            <a:schemeClr val="bg2"/>
          </a:solidFill>
          <a:latin typeface="+mn-lt"/>
        </a:defRPr>
      </a:lvl5pPr>
      <a:lvl6pPr marL="0" indent="0" algn="l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tx2"/>
        </a:buClr>
        <a:buFontTx/>
        <a:buNone/>
        <a:defRPr sz="1000">
          <a:solidFill>
            <a:schemeClr val="bg2"/>
          </a:solidFill>
          <a:latin typeface="+mn-lt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000">
          <a:solidFill>
            <a:srgbClr val="000000"/>
          </a:solidFill>
          <a:latin typeface="+mn-lt"/>
        </a:defRPr>
      </a:lvl7pPr>
      <a:lvl8pPr marL="285750" indent="-285750" algn="l" rtl="0" eaLnBrk="1" fontAlgn="base" hangingPunct="1">
        <a:lnSpc>
          <a:spcPct val="120000"/>
        </a:lnSpc>
        <a:spcBef>
          <a:spcPts val="375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─"/>
        <a:defRPr sz="1600">
          <a:solidFill>
            <a:srgbClr val="000000"/>
          </a:solidFill>
          <a:latin typeface="+mn-lt"/>
        </a:defRPr>
      </a:lvl8pPr>
      <a:lvl9pPr marL="263525" indent="-263525" algn="l" rtl="0" eaLnBrk="1" fontAlgn="base" hangingPunct="1">
        <a:lnSpc>
          <a:spcPct val="110000"/>
        </a:lnSpc>
        <a:spcBef>
          <a:spcPts val="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─"/>
        <a:defRPr sz="16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>
          <p15:clr>
            <a:srgbClr val="F26B43"/>
          </p15:clr>
        </p15:guide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6" pos="2094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500">
          <p15:clr>
            <a:srgbClr val="A4A3A4"/>
          </p15:clr>
        </p15:guide>
        <p15:guide id="10">
          <p15:clr>
            <a:srgbClr val="A4A3A4"/>
          </p15:clr>
        </p15:guide>
        <p15:guide id="11" pos="5586">
          <p15:clr>
            <a:srgbClr val="A4A3A4"/>
          </p15:clr>
        </p15:guide>
        <p15:guide id="23" orient="horz" pos="799">
          <p15:clr>
            <a:srgbClr val="A4A3A4"/>
          </p15:clr>
        </p15:guide>
        <p15:guide id="24" orient="horz" pos="606">
          <p15:clr>
            <a:srgbClr val="A4A3A4"/>
          </p15:clr>
        </p15:guide>
        <p15:guide id="25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DBD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833D7-574B-F951-8B45-BC832D03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19235"/>
            <a:ext cx="9431338" cy="320423"/>
          </a:xfrm>
        </p:spPr>
        <p:txBody>
          <a:bodyPr/>
          <a:lstStyle/>
          <a:p>
            <a:r>
              <a:rPr lang="de-DE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Die Zebra Lesesonne</a:t>
            </a:r>
            <a:endParaRPr lang="de-DE" sz="3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B0A668-A77F-F596-8D98-1714CF47D51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27248" y="1347155"/>
            <a:ext cx="646683" cy="853374"/>
          </a:xfrm>
        </p:spPr>
        <p:txBody>
          <a:bodyPr anchor="t" anchorCtr="0"/>
          <a:lstStyle/>
          <a:p>
            <a:r>
              <a:rPr lang="de-DE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3AB8E2-4939-22E0-B43B-393518CDE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DD67354-0E18-451F-AA58-EEFF4F596F93}" type="slidenum">
              <a:rPr lang="de-DE" sz="1000" b="1" smtClean="0"/>
              <a:pPr/>
              <a:t>1</a:t>
            </a:fld>
            <a:endParaRPr lang="de-DE" sz="1000" b="1" dirty="0"/>
          </a:p>
        </p:txBody>
      </p:sp>
      <p:sp>
        <p:nvSpPr>
          <p:cNvPr id="5" name="Fußzeilenplatzhalter 9">
            <a:extLst>
              <a:ext uri="{FF2B5EF4-FFF2-40B4-BE49-F238E27FC236}">
                <a16:creationId xmlns:a16="http://schemas.microsoft.com/office/drawing/2014/main" id="{E39DC53A-2BF1-5C34-1A44-246BF3326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402849"/>
          </a:xfrm>
        </p:spPr>
        <p:txBody>
          <a:bodyPr/>
          <a:lstStyle/>
          <a:p>
            <a:r>
              <a:rPr lang="de-DE" dirty="0"/>
              <a:t>Idee: Theresa Weber, Großen Linden Carolin Gerdom-Meiering, Berlin</a:t>
            </a:r>
          </a:p>
          <a:p>
            <a:r>
              <a:rPr lang="de-DE" dirty="0"/>
              <a:t>Illustration: Friederike Schumann, Berlin (Zebra); Vera Brüggemann, Bielefeld (Sonne)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F6BA80-464B-52BD-0CAE-D0C9FC471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142" y="2291641"/>
            <a:ext cx="3183406" cy="377867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5572126-8B03-8CE8-7EAB-899A670D0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82" y="1769285"/>
            <a:ext cx="3562577" cy="3497358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CC28074-9625-DE6C-FFD8-39A1C2CD1AB6}"/>
              </a:ext>
            </a:extLst>
          </p:cNvPr>
          <p:cNvSpPr txBox="1">
            <a:spLocks/>
          </p:cNvSpPr>
          <p:nvPr/>
        </p:nvSpPr>
        <p:spPr bwMode="auto">
          <a:xfrm>
            <a:off x="4932630" y="4360009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A368433F-C567-ECE0-6275-7438F316270A}"/>
              </a:ext>
            </a:extLst>
          </p:cNvPr>
          <p:cNvSpPr txBox="1">
            <a:spLocks/>
          </p:cNvSpPr>
          <p:nvPr/>
        </p:nvSpPr>
        <p:spPr bwMode="auto">
          <a:xfrm>
            <a:off x="5291013" y="2899138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2AEF11B5-D14C-7D95-F8F3-3EE959003E59}"/>
              </a:ext>
            </a:extLst>
          </p:cNvPr>
          <p:cNvSpPr txBox="1">
            <a:spLocks/>
          </p:cNvSpPr>
          <p:nvPr/>
        </p:nvSpPr>
        <p:spPr bwMode="auto">
          <a:xfrm>
            <a:off x="1711934" y="4554206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89CD9B53-E009-3F44-2472-A089ACC64E3F}"/>
              </a:ext>
            </a:extLst>
          </p:cNvPr>
          <p:cNvSpPr txBox="1">
            <a:spLocks/>
          </p:cNvSpPr>
          <p:nvPr/>
        </p:nvSpPr>
        <p:spPr bwMode="auto">
          <a:xfrm>
            <a:off x="1442110" y="1864954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F8BFAD28-0442-98C0-7FBC-095A9284C83E}"/>
              </a:ext>
            </a:extLst>
          </p:cNvPr>
          <p:cNvSpPr txBox="1">
            <a:spLocks/>
          </p:cNvSpPr>
          <p:nvPr/>
        </p:nvSpPr>
        <p:spPr bwMode="auto">
          <a:xfrm>
            <a:off x="2933314" y="3091277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3648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06523 -0.25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DBD">
            <a:alpha val="1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0FA2C8-9809-3352-A278-37B76B29A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E3967-7E18-3953-ED30-1899551C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19235"/>
            <a:ext cx="9431338" cy="320423"/>
          </a:xfrm>
        </p:spPr>
        <p:txBody>
          <a:bodyPr/>
          <a:lstStyle/>
          <a:p>
            <a:r>
              <a:rPr lang="de-DE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Die Zebra Lesesonne</a:t>
            </a:r>
            <a:endParaRPr lang="de-DE" sz="3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9299F6-407C-5AAF-460A-55F23F9D07C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27248" y="1347155"/>
            <a:ext cx="646683" cy="853374"/>
          </a:xfrm>
        </p:spPr>
        <p:txBody>
          <a:bodyPr anchor="t" anchorCtr="0"/>
          <a:lstStyle/>
          <a:p>
            <a:r>
              <a:rPr lang="de-DE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6E19A6-E207-55E8-51B0-7AD71ABB1F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DD67354-0E18-451F-AA58-EEFF4F596F93}" type="slidenum">
              <a:rPr lang="de-DE" sz="1000" b="1" smtClean="0"/>
              <a:pPr/>
              <a:t>2</a:t>
            </a:fld>
            <a:endParaRPr lang="de-DE" sz="1000" b="1" dirty="0"/>
          </a:p>
        </p:txBody>
      </p:sp>
      <p:sp>
        <p:nvSpPr>
          <p:cNvPr id="5" name="Fußzeilenplatzhalter 9">
            <a:extLst>
              <a:ext uri="{FF2B5EF4-FFF2-40B4-BE49-F238E27FC236}">
                <a16:creationId xmlns:a16="http://schemas.microsoft.com/office/drawing/2014/main" id="{BDA5D97E-082C-7904-BDEB-ACBF3F853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402849"/>
          </a:xfrm>
        </p:spPr>
        <p:txBody>
          <a:bodyPr/>
          <a:lstStyle/>
          <a:p>
            <a:r>
              <a:rPr lang="de-DE" dirty="0"/>
              <a:t>Idee: Theresa Weber, Großen Linden, Sonja Senst, Ingolstadt</a:t>
            </a:r>
          </a:p>
          <a:p>
            <a:r>
              <a:rPr lang="de-DE" dirty="0"/>
              <a:t>Illustration: Friederike Schumann, Berlin (Zebra); Vera Brüggemann, Bielefeld (Sonne)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5825443-02F0-1803-C42A-065113DC6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142" y="2291641"/>
            <a:ext cx="3183406" cy="377867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4D030A-E2B4-2CD0-6380-E9883923B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82" y="1769285"/>
            <a:ext cx="3562577" cy="3497358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FACAFE84-41A5-A6D4-C3D9-65943FE49AD3}"/>
              </a:ext>
            </a:extLst>
          </p:cNvPr>
          <p:cNvSpPr txBox="1">
            <a:spLocks/>
          </p:cNvSpPr>
          <p:nvPr/>
        </p:nvSpPr>
        <p:spPr bwMode="auto">
          <a:xfrm>
            <a:off x="4932630" y="4360009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AA0F88D0-D205-3CBC-CC83-868EB59313A3}"/>
              </a:ext>
            </a:extLst>
          </p:cNvPr>
          <p:cNvSpPr txBox="1">
            <a:spLocks/>
          </p:cNvSpPr>
          <p:nvPr/>
        </p:nvSpPr>
        <p:spPr bwMode="auto">
          <a:xfrm>
            <a:off x="5376167" y="2899138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A5788024-33D3-1200-6A29-B11339E9B7B0}"/>
              </a:ext>
            </a:extLst>
          </p:cNvPr>
          <p:cNvSpPr txBox="1">
            <a:spLocks/>
          </p:cNvSpPr>
          <p:nvPr/>
        </p:nvSpPr>
        <p:spPr bwMode="auto">
          <a:xfrm>
            <a:off x="1711934" y="4554206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0BDC50DE-026A-F69E-5986-D92C9F5181A5}"/>
              </a:ext>
            </a:extLst>
          </p:cNvPr>
          <p:cNvSpPr txBox="1">
            <a:spLocks/>
          </p:cNvSpPr>
          <p:nvPr/>
        </p:nvSpPr>
        <p:spPr bwMode="auto">
          <a:xfrm>
            <a:off x="1442110" y="1864954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98C3B2B9-F6BC-4781-8DB2-8D21F4712B71}"/>
              </a:ext>
            </a:extLst>
          </p:cNvPr>
          <p:cNvSpPr txBox="1">
            <a:spLocks/>
          </p:cNvSpPr>
          <p:nvPr/>
        </p:nvSpPr>
        <p:spPr bwMode="auto">
          <a:xfrm>
            <a:off x="2933314" y="3091277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82157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5247 -0.02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DBD">
            <a:alpha val="1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B3B895-F416-A914-A055-E3D37E763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8FAD6-EDB4-71C7-FFB8-574061D2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19235"/>
            <a:ext cx="9431338" cy="320423"/>
          </a:xfrm>
        </p:spPr>
        <p:txBody>
          <a:bodyPr/>
          <a:lstStyle/>
          <a:p>
            <a:r>
              <a:rPr lang="de-DE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Die Zebra Lesesonne</a:t>
            </a:r>
            <a:endParaRPr lang="de-DE" sz="3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C6FA63-5811-6302-F586-7F950380A18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27248" y="1347155"/>
            <a:ext cx="646683" cy="853374"/>
          </a:xfrm>
        </p:spPr>
        <p:txBody>
          <a:bodyPr anchor="t" anchorCtr="0"/>
          <a:lstStyle/>
          <a:p>
            <a:r>
              <a:rPr lang="de-DE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24D601-864D-96B2-810B-3ADAF4618E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DD67354-0E18-451F-AA58-EEFF4F596F93}" type="slidenum">
              <a:rPr lang="de-DE" sz="1000" b="1" smtClean="0"/>
              <a:pPr/>
              <a:t>3</a:t>
            </a:fld>
            <a:endParaRPr lang="de-DE" sz="1000" b="1" dirty="0"/>
          </a:p>
        </p:txBody>
      </p:sp>
      <p:sp>
        <p:nvSpPr>
          <p:cNvPr id="5" name="Fußzeilenplatzhalter 9">
            <a:extLst>
              <a:ext uri="{FF2B5EF4-FFF2-40B4-BE49-F238E27FC236}">
                <a16:creationId xmlns:a16="http://schemas.microsoft.com/office/drawing/2014/main" id="{E47A85CF-B664-4D6F-334E-86942E55A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402849"/>
          </a:xfrm>
        </p:spPr>
        <p:txBody>
          <a:bodyPr/>
          <a:lstStyle/>
          <a:p>
            <a:r>
              <a:rPr lang="de-DE" dirty="0"/>
              <a:t>Idee: Theresa Weber, Großen Linden, Sonja Senst, Ingolstadt</a:t>
            </a:r>
          </a:p>
          <a:p>
            <a:r>
              <a:rPr lang="de-DE" dirty="0"/>
              <a:t>Illustration: Friederike Schumann, Berlin (Zebra); Vera Brüggemann, Bielefeld (Sonne)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8C44BCE-8A69-B36C-182D-64E288BE9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142" y="2291641"/>
            <a:ext cx="3183406" cy="377867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317B02-2F5A-4C09-007C-61D384F19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82" y="1769285"/>
            <a:ext cx="3562577" cy="3497358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2B91428-3163-6D01-8C84-6A29E67A1DBC}"/>
              </a:ext>
            </a:extLst>
          </p:cNvPr>
          <p:cNvSpPr txBox="1">
            <a:spLocks/>
          </p:cNvSpPr>
          <p:nvPr/>
        </p:nvSpPr>
        <p:spPr bwMode="auto">
          <a:xfrm>
            <a:off x="4932630" y="4360009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09A44695-4685-7750-6EDF-6448C218AE62}"/>
              </a:ext>
            </a:extLst>
          </p:cNvPr>
          <p:cNvSpPr txBox="1">
            <a:spLocks/>
          </p:cNvSpPr>
          <p:nvPr/>
        </p:nvSpPr>
        <p:spPr bwMode="auto">
          <a:xfrm>
            <a:off x="5359837" y="2899138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D5DF4342-A369-2A11-5AC0-9CD5E5A71AB3}"/>
              </a:ext>
            </a:extLst>
          </p:cNvPr>
          <p:cNvSpPr txBox="1">
            <a:spLocks/>
          </p:cNvSpPr>
          <p:nvPr/>
        </p:nvSpPr>
        <p:spPr bwMode="auto">
          <a:xfrm>
            <a:off x="1711934" y="4554206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8A6222D9-B847-3F69-0B92-7D7B0B5BBC97}"/>
              </a:ext>
            </a:extLst>
          </p:cNvPr>
          <p:cNvSpPr txBox="1">
            <a:spLocks/>
          </p:cNvSpPr>
          <p:nvPr/>
        </p:nvSpPr>
        <p:spPr bwMode="auto">
          <a:xfrm>
            <a:off x="1442110" y="1864954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AE47A7EA-79DE-FDC6-C791-28619A2F6DD8}"/>
              </a:ext>
            </a:extLst>
          </p:cNvPr>
          <p:cNvSpPr txBox="1">
            <a:spLocks/>
          </p:cNvSpPr>
          <p:nvPr/>
        </p:nvSpPr>
        <p:spPr bwMode="auto">
          <a:xfrm>
            <a:off x="2933314" y="3091277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58887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139 L 0.11458 0.18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DBD">
            <a:alpha val="1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5FB76-55EA-3ED7-E8DD-A57027246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449F4-0270-1D24-FBEC-1CDF393D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19235"/>
            <a:ext cx="9431338" cy="320423"/>
          </a:xfrm>
        </p:spPr>
        <p:txBody>
          <a:bodyPr/>
          <a:lstStyle/>
          <a:p>
            <a:r>
              <a:rPr lang="de-DE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Die Zebra Lesesonne</a:t>
            </a:r>
            <a:endParaRPr lang="de-DE" sz="3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3EECCF-3378-E5F7-757A-51076CB2F50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27248" y="1347155"/>
            <a:ext cx="646683" cy="853374"/>
          </a:xfrm>
        </p:spPr>
        <p:txBody>
          <a:bodyPr anchor="t" anchorCtr="0"/>
          <a:lstStyle/>
          <a:p>
            <a:r>
              <a:rPr lang="de-DE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165121-8A99-D77E-F74D-DCA3EC7EBBD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DD67354-0E18-451F-AA58-EEFF4F596F93}" type="slidenum">
              <a:rPr lang="de-DE" sz="1000" b="1" smtClean="0"/>
              <a:pPr/>
              <a:t>4</a:t>
            </a:fld>
            <a:endParaRPr lang="de-DE" sz="1000" b="1" dirty="0"/>
          </a:p>
        </p:txBody>
      </p:sp>
      <p:sp>
        <p:nvSpPr>
          <p:cNvPr id="5" name="Fußzeilenplatzhalter 9">
            <a:extLst>
              <a:ext uri="{FF2B5EF4-FFF2-40B4-BE49-F238E27FC236}">
                <a16:creationId xmlns:a16="http://schemas.microsoft.com/office/drawing/2014/main" id="{2F48DBEF-7B4A-1310-6D67-C7ABC030A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402849"/>
          </a:xfrm>
        </p:spPr>
        <p:txBody>
          <a:bodyPr/>
          <a:lstStyle/>
          <a:p>
            <a:r>
              <a:rPr lang="de-DE" dirty="0"/>
              <a:t>Idee: Theresa Weber, Großen Linden, Sonja Senst, Ingolstadt</a:t>
            </a:r>
          </a:p>
          <a:p>
            <a:r>
              <a:rPr lang="de-DE" dirty="0"/>
              <a:t>Illustration: Friederike Schumann, Berlin (Zebra); Vera Brüggemann, Bielefeld (Sonne)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A3493EA-3E03-B853-A52B-0BCCFE144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142" y="2291641"/>
            <a:ext cx="3183406" cy="377867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2601FF3-4CA3-8A8C-AC94-E765D513C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82" y="1769285"/>
            <a:ext cx="3562577" cy="3497358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222ABA8-64B1-DB9C-53C8-45FD938C4525}"/>
              </a:ext>
            </a:extLst>
          </p:cNvPr>
          <p:cNvSpPr txBox="1">
            <a:spLocks/>
          </p:cNvSpPr>
          <p:nvPr/>
        </p:nvSpPr>
        <p:spPr bwMode="auto">
          <a:xfrm>
            <a:off x="4932630" y="4360009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B6A5616D-7CCC-C7DC-75BC-BA413C383BB3}"/>
              </a:ext>
            </a:extLst>
          </p:cNvPr>
          <p:cNvSpPr txBox="1">
            <a:spLocks/>
          </p:cNvSpPr>
          <p:nvPr/>
        </p:nvSpPr>
        <p:spPr bwMode="auto">
          <a:xfrm>
            <a:off x="5359837" y="2899138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A456312-C0B0-5171-36C1-890615DD1CAA}"/>
              </a:ext>
            </a:extLst>
          </p:cNvPr>
          <p:cNvSpPr txBox="1">
            <a:spLocks/>
          </p:cNvSpPr>
          <p:nvPr/>
        </p:nvSpPr>
        <p:spPr bwMode="auto">
          <a:xfrm>
            <a:off x="1711934" y="4554206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4DBBB72F-EC7D-E6F5-87C2-8D4DFAFCB6C6}"/>
              </a:ext>
            </a:extLst>
          </p:cNvPr>
          <p:cNvSpPr txBox="1">
            <a:spLocks/>
          </p:cNvSpPr>
          <p:nvPr/>
        </p:nvSpPr>
        <p:spPr bwMode="auto">
          <a:xfrm>
            <a:off x="1442110" y="1864954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273BE211-6764-EAD9-79FD-C4703B14C81B}"/>
              </a:ext>
            </a:extLst>
          </p:cNvPr>
          <p:cNvSpPr txBox="1">
            <a:spLocks/>
          </p:cNvSpPr>
          <p:nvPr/>
        </p:nvSpPr>
        <p:spPr bwMode="auto">
          <a:xfrm>
            <a:off x="2933314" y="3091277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43140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2.96296E-6 L -0.14883 0.21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DBD">
            <a:alpha val="1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631A03-4527-8958-8B2B-FA2D6BDEC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04990-5B35-AD29-53F7-A97D4A04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19235"/>
            <a:ext cx="9431338" cy="320423"/>
          </a:xfrm>
        </p:spPr>
        <p:txBody>
          <a:bodyPr/>
          <a:lstStyle/>
          <a:p>
            <a:r>
              <a:rPr lang="de-DE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Die Zebra Lesesonne</a:t>
            </a:r>
            <a:endParaRPr lang="de-DE" sz="3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CB337B-1C6A-1111-06EB-A429D93094E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27248" y="1347155"/>
            <a:ext cx="646683" cy="853374"/>
          </a:xfrm>
        </p:spPr>
        <p:txBody>
          <a:bodyPr anchor="t" anchorCtr="0"/>
          <a:lstStyle/>
          <a:p>
            <a:r>
              <a:rPr lang="de-DE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A458BD-EA29-9DF1-143B-2E701ADD0E9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DD67354-0E18-451F-AA58-EEFF4F596F93}" type="slidenum">
              <a:rPr lang="de-DE" sz="1000" b="1" smtClean="0"/>
              <a:pPr/>
              <a:t>5</a:t>
            </a:fld>
            <a:endParaRPr lang="de-DE" sz="1000" b="1" dirty="0"/>
          </a:p>
        </p:txBody>
      </p:sp>
      <p:sp>
        <p:nvSpPr>
          <p:cNvPr id="5" name="Fußzeilenplatzhalter 9">
            <a:extLst>
              <a:ext uri="{FF2B5EF4-FFF2-40B4-BE49-F238E27FC236}">
                <a16:creationId xmlns:a16="http://schemas.microsoft.com/office/drawing/2014/main" id="{E7FCFD36-C929-B712-6A5E-8C857B1F8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863" y="6455151"/>
            <a:ext cx="8630181" cy="402849"/>
          </a:xfrm>
        </p:spPr>
        <p:txBody>
          <a:bodyPr/>
          <a:lstStyle/>
          <a:p>
            <a:r>
              <a:rPr lang="de-DE" dirty="0"/>
              <a:t>Idee: Theresa Weber, Großen Linden, Sonja Senst, Ingolstadt</a:t>
            </a:r>
          </a:p>
          <a:p>
            <a:r>
              <a:rPr lang="de-DE" dirty="0"/>
              <a:t>Illustration: Friederike Schumann, Berlin (Zebra); Vera Brüggemann, Bielefeld (Sonne)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DDD5CAF-1018-B7E9-F663-0EB28CD24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142" y="2291641"/>
            <a:ext cx="3183406" cy="377867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47FF711-3D61-83F9-41D4-D396CCEB5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82" y="1769285"/>
            <a:ext cx="3562577" cy="3497358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7345A448-D738-D2B3-7D94-053899728A98}"/>
              </a:ext>
            </a:extLst>
          </p:cNvPr>
          <p:cNvSpPr txBox="1">
            <a:spLocks/>
          </p:cNvSpPr>
          <p:nvPr/>
        </p:nvSpPr>
        <p:spPr bwMode="auto">
          <a:xfrm>
            <a:off x="4932630" y="4360009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0A0CAF15-2F1A-4395-6160-8E3B1F6009AC}"/>
              </a:ext>
            </a:extLst>
          </p:cNvPr>
          <p:cNvSpPr txBox="1">
            <a:spLocks/>
          </p:cNvSpPr>
          <p:nvPr/>
        </p:nvSpPr>
        <p:spPr bwMode="auto">
          <a:xfrm>
            <a:off x="5359837" y="2899138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4E03B1A-BE92-DB0B-E85F-9DD0948F36C6}"/>
              </a:ext>
            </a:extLst>
          </p:cNvPr>
          <p:cNvSpPr txBox="1">
            <a:spLocks/>
          </p:cNvSpPr>
          <p:nvPr/>
        </p:nvSpPr>
        <p:spPr bwMode="auto">
          <a:xfrm>
            <a:off x="1711934" y="4554206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8960A709-936D-F999-BD3F-66819E4E2CB1}"/>
              </a:ext>
            </a:extLst>
          </p:cNvPr>
          <p:cNvSpPr txBox="1">
            <a:spLocks/>
          </p:cNvSpPr>
          <p:nvPr/>
        </p:nvSpPr>
        <p:spPr bwMode="auto">
          <a:xfrm>
            <a:off x="1455174" y="1864954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B9CCE91B-9C46-B2C0-0EFB-0ADE13F99BE4}"/>
              </a:ext>
            </a:extLst>
          </p:cNvPr>
          <p:cNvSpPr txBox="1">
            <a:spLocks/>
          </p:cNvSpPr>
          <p:nvPr/>
        </p:nvSpPr>
        <p:spPr bwMode="auto">
          <a:xfrm>
            <a:off x="2933314" y="3091277"/>
            <a:ext cx="646683" cy="8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bg2"/>
              </a:buClr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268288" indent="-2682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•"/>
              <a:tabLst>
                <a:tab pos="365125" algn="l"/>
              </a:tabLst>
              <a:defRPr lang="de-DE" altLang="de-DE" sz="1800" b="0">
                <a:solidFill>
                  <a:schemeClr val="tx1"/>
                </a:solidFill>
                <a:latin typeface="+mn-lt"/>
              </a:defRPr>
            </a:lvl3pPr>
            <a:lvl4pPr marL="538163" indent="-269875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Font typeface="Arial" panose="020B0604020202020204" pitchFamily="34" charset="0"/>
              <a:buChar char="‒"/>
              <a:tabLst>
                <a:tab pos="450850" algn="ctr"/>
              </a:tabLst>
              <a:defRPr lang="de-DE" altLang="de-DE" sz="1800" b="0" smtClean="0">
                <a:solidFill>
                  <a:schemeClr val="tx1"/>
                </a:solidFill>
                <a:latin typeface="+mn-lt"/>
              </a:defRPr>
            </a:lvl4pPr>
            <a:lvl5pPr marL="360363" indent="-3603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40000"/>
              <a:buFontTx/>
              <a:buBlip>
                <a:blip r:embed="rId5"/>
              </a:buBlip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285750" indent="-285750" algn="l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8pPr>
            <a:lvl9pPr marL="263525" indent="-26352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─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5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70844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6849 -0.18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signKLETT">
  <a:themeElements>
    <a:clrScheme name="Dachmarke BLAU_Color">
      <a:dk1>
        <a:srgbClr val="000000"/>
      </a:dk1>
      <a:lt1>
        <a:srgbClr val="FFFFFF"/>
      </a:lt1>
      <a:dk2>
        <a:srgbClr val="939598"/>
      </a:dk2>
      <a:lt2>
        <a:srgbClr val="FF9900"/>
      </a:lt2>
      <a:accent1>
        <a:srgbClr val="FF6600"/>
      </a:accent1>
      <a:accent2>
        <a:srgbClr val="FFCC00"/>
      </a:accent2>
      <a:accent3>
        <a:srgbClr val="FF0000"/>
      </a:accent3>
      <a:accent4>
        <a:srgbClr val="003366"/>
      </a:accent4>
      <a:accent5>
        <a:srgbClr val="00628B"/>
      </a:accent5>
      <a:accent6>
        <a:srgbClr val="7030A0"/>
      </a:accent6>
      <a:hlink>
        <a:srgbClr val="7B7B7B"/>
      </a:hlink>
      <a:folHlink>
        <a:srgbClr val="A5A5A5"/>
      </a:folHlink>
    </a:clrScheme>
    <a:fontScheme name="KLETT FON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accent3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3"/>
          </a:solidFill>
          <a:headEnd w="sm" len="sm"/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ter Blau Dachmarke_10102019.pptx" id="{9EEC597A-D8DB-4044-9FA8-324114844F3C}" vid="{9D38A6E8-9E63-4443-B0C3-1AC814B04B7E}"/>
    </a:ext>
  </a:extLst>
</a:theme>
</file>

<file path=ppt/theme/theme2.xml><?xml version="1.0" encoding="utf-8"?>
<a:theme xmlns:a="http://schemas.openxmlformats.org/drawingml/2006/main" name="DesignKLETT">
  <a:themeElements>
    <a:clrScheme name="Benutzerdefiniert 6">
      <a:dk1>
        <a:srgbClr val="000000"/>
      </a:dk1>
      <a:lt1>
        <a:srgbClr val="FFFFFF"/>
      </a:lt1>
      <a:dk2>
        <a:srgbClr val="FF6600"/>
      </a:dk2>
      <a:lt2>
        <a:srgbClr val="939598"/>
      </a:lt2>
      <a:accent1>
        <a:srgbClr val="00628B"/>
      </a:accent1>
      <a:accent2>
        <a:srgbClr val="FFCC00"/>
      </a:accent2>
      <a:accent3>
        <a:srgbClr val="FF0000"/>
      </a:accent3>
      <a:accent4>
        <a:srgbClr val="003366"/>
      </a:accent4>
      <a:accent5>
        <a:srgbClr val="FF9900"/>
      </a:accent5>
      <a:accent6>
        <a:srgbClr val="7030A0"/>
      </a:accent6>
      <a:hlink>
        <a:srgbClr val="7B7B7B"/>
      </a:hlink>
      <a:folHlink>
        <a:srgbClr val="A5A5A5"/>
      </a:folHlink>
    </a:clrScheme>
    <a:fontScheme name="KLETT FON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accent3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3"/>
          </a:solidFill>
          <a:headEnd w="sm" len="sm"/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0904_Strategiekreis_Zebra_220802" id="{C6081DA0-D7A0-4138-86E0-F8A99AA7D1AD}" vid="{DDC11EDE-F7A2-458E-A0D9-C0ABA55F363D}"/>
    </a:ext>
  </a:extLst>
</a:theme>
</file>

<file path=ppt/theme/theme3.xml><?xml version="1.0" encoding="utf-8"?>
<a:theme xmlns:a="http://schemas.openxmlformats.org/drawingml/2006/main" name="2_DesignKLETT">
  <a:themeElements>
    <a:clrScheme name="Dachmarke BLAU_Color">
      <a:dk1>
        <a:srgbClr val="000000"/>
      </a:dk1>
      <a:lt1>
        <a:srgbClr val="FFFFFF"/>
      </a:lt1>
      <a:dk2>
        <a:srgbClr val="939598"/>
      </a:dk2>
      <a:lt2>
        <a:srgbClr val="FF9900"/>
      </a:lt2>
      <a:accent1>
        <a:srgbClr val="FF6600"/>
      </a:accent1>
      <a:accent2>
        <a:srgbClr val="FFCC00"/>
      </a:accent2>
      <a:accent3>
        <a:srgbClr val="FF0000"/>
      </a:accent3>
      <a:accent4>
        <a:srgbClr val="003366"/>
      </a:accent4>
      <a:accent5>
        <a:srgbClr val="00628B"/>
      </a:accent5>
      <a:accent6>
        <a:srgbClr val="7030A0"/>
      </a:accent6>
      <a:hlink>
        <a:srgbClr val="7B7B7B"/>
      </a:hlink>
      <a:folHlink>
        <a:srgbClr val="A5A5A5"/>
      </a:folHlink>
    </a:clrScheme>
    <a:fontScheme name="KLETT FON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accent3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3"/>
          </a:solidFill>
          <a:headEnd w="sm" len="sm"/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ter Blau Dachmarke_10102019.pptx" id="{9EEC597A-D8DB-4044-9FA8-324114844F3C}" vid="{9D38A6E8-9E63-4443-B0C3-1AC814B04B7E}"/>
    </a:ext>
  </a:extLst>
</a:theme>
</file>

<file path=ppt/theme/theme4.xml><?xml version="1.0" encoding="utf-8"?>
<a:theme xmlns:a="http://schemas.openxmlformats.org/drawingml/2006/main" name="3_DesignKLETT">
  <a:themeElements>
    <a:clrScheme name="Dachmarke BLAU_Color">
      <a:dk1>
        <a:srgbClr val="000000"/>
      </a:dk1>
      <a:lt1>
        <a:srgbClr val="FFFFFF"/>
      </a:lt1>
      <a:dk2>
        <a:srgbClr val="939598"/>
      </a:dk2>
      <a:lt2>
        <a:srgbClr val="FF9900"/>
      </a:lt2>
      <a:accent1>
        <a:srgbClr val="FF6600"/>
      </a:accent1>
      <a:accent2>
        <a:srgbClr val="FFCC00"/>
      </a:accent2>
      <a:accent3>
        <a:srgbClr val="FF0000"/>
      </a:accent3>
      <a:accent4>
        <a:srgbClr val="003366"/>
      </a:accent4>
      <a:accent5>
        <a:srgbClr val="00628B"/>
      </a:accent5>
      <a:accent6>
        <a:srgbClr val="7030A0"/>
      </a:accent6>
      <a:hlink>
        <a:srgbClr val="7B7B7B"/>
      </a:hlink>
      <a:folHlink>
        <a:srgbClr val="A5A5A5"/>
      </a:folHlink>
    </a:clrScheme>
    <a:fontScheme name="KLETT FON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accent3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3"/>
          </a:solidFill>
          <a:headEnd w="sm" len="sm"/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ter Blau Dachmarke_10102019.pptx" id="{9EEC597A-D8DB-4044-9FA8-324114844F3C}" vid="{9D38A6E8-9E63-4443-B0C3-1AC814B04B7E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Breitbild</PresentationFormat>
  <Paragraphs>55</Paragraphs>
  <Slides>5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4" baseType="lpstr">
      <vt:lpstr>Arial</vt:lpstr>
      <vt:lpstr>Calibri</vt:lpstr>
      <vt:lpstr>Comic Sans MS</vt:lpstr>
      <vt:lpstr>Wingdings</vt:lpstr>
      <vt:lpstr>1_DesignKLETT</vt:lpstr>
      <vt:lpstr>DesignKLETT</vt:lpstr>
      <vt:lpstr>2_DesignKLETT</vt:lpstr>
      <vt:lpstr>3_DesignKLETT</vt:lpstr>
      <vt:lpstr>think-cell Folie</vt:lpstr>
      <vt:lpstr>Die Zebra Lesesonne</vt:lpstr>
      <vt:lpstr>Die Zebra Lesesonne</vt:lpstr>
      <vt:lpstr>Die Zebra Lesesonne</vt:lpstr>
      <vt:lpstr>Die Zebra Lesesonne</vt:lpstr>
      <vt:lpstr>Die Zebra Lesesonne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2025-09-25T08:40:11Z</dcterms:created>
  <dcterms:modified xsi:type="dcterms:W3CDTF">2025-09-25T08:40:38Z</dcterms:modified>
</cp:coreProperties>
</file>