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8" r:id="rId2"/>
    <p:sldId id="448" r:id="rId3"/>
    <p:sldId id="449" r:id="rId4"/>
    <p:sldId id="450" r:id="rId5"/>
    <p:sldId id="451" r:id="rId6"/>
    <p:sldId id="452" r:id="rId7"/>
    <p:sldId id="513" r:id="rId8"/>
    <p:sldId id="491" r:id="rId9"/>
    <p:sldId id="496" r:id="rId10"/>
    <p:sldId id="514" r:id="rId11"/>
    <p:sldId id="515" r:id="rId12"/>
    <p:sldId id="516" r:id="rId13"/>
    <p:sldId id="517" r:id="rId14"/>
    <p:sldId id="518" r:id="rId15"/>
    <p:sldId id="536" r:id="rId16"/>
    <p:sldId id="520" r:id="rId17"/>
    <p:sldId id="521" r:id="rId18"/>
    <p:sldId id="522" r:id="rId19"/>
    <p:sldId id="523" r:id="rId20"/>
    <p:sldId id="524" r:id="rId21"/>
    <p:sldId id="525" r:id="rId22"/>
    <p:sldId id="526" r:id="rId23"/>
    <p:sldId id="527" r:id="rId24"/>
    <p:sldId id="494" r:id="rId25"/>
    <p:sldId id="529" r:id="rId26"/>
    <p:sldId id="530" r:id="rId27"/>
    <p:sldId id="498" r:id="rId28"/>
    <p:sldId id="532" r:id="rId29"/>
    <p:sldId id="533" r:id="rId30"/>
    <p:sldId id="506" r:id="rId31"/>
    <p:sldId id="535" r:id="rId32"/>
  </p:sldIdLst>
  <p:sldSz cx="12192000" cy="6858000"/>
  <p:notesSz cx="6858000" cy="9144000"/>
  <p:embeddedFontLst>
    <p:embeddedFont>
      <p:font typeface="Comic Sans MS" panose="030F0702030302020204" pitchFamily="66" charset="0"/>
      <p:regular r:id="rId35"/>
      <p:bold r:id="rId36"/>
      <p:italic r:id="rId37"/>
      <p:boldItalic r:id="rId38"/>
    </p:embeddedFont>
  </p:embeddedFont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0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07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11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1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92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32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71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308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959" autoAdjust="0"/>
    <p:restoredTop sz="94601" autoAdjust="0"/>
  </p:normalViewPr>
  <p:slideViewPr>
    <p:cSldViewPr snapToGrid="0" showGuides="1">
      <p:cViewPr varScale="1">
        <p:scale>
          <a:sx n="79" d="100"/>
          <a:sy n="79" d="100"/>
        </p:scale>
        <p:origin x="226" y="72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>
        <p:scale>
          <a:sx n="124" d="100"/>
          <a:sy n="124" d="100"/>
        </p:scale>
        <p:origin x="1836" y="-15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B4962F8-E3BC-4E2F-9677-3DB6975021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79042" y="277089"/>
            <a:ext cx="2542309" cy="216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92E456-1721-448D-A5EF-BE6A206DD5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67745" y="277089"/>
            <a:ext cx="1203762" cy="216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r">
              <a:defRPr sz="1200"/>
            </a:lvl1pPr>
          </a:lstStyle>
          <a:p>
            <a:fld id="{0A4B3255-0BA3-45ED-8FD1-F69DF4B18CB8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021F2-1EB9-442B-BFBA-BCA7CA9D36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79041" y="8806607"/>
            <a:ext cx="5184000" cy="216000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0F3912F-9EB7-49B6-8BC4-9BFB1679B0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63491" y="8806607"/>
            <a:ext cx="608017" cy="216000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/>
            </a:lvl1pPr>
          </a:lstStyle>
          <a:p>
            <a:fld id="{F66DF811-5E7F-4E20-87A5-E073E1455E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490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39435" y="187091"/>
            <a:ext cx="2971800" cy="180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307084" y="187091"/>
            <a:ext cx="1189904" cy="180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r">
              <a:defRPr sz="1200"/>
            </a:lvl1pPr>
          </a:lstStyle>
          <a:p>
            <a:fld id="{744038DB-D671-478D-A4E6-42ACD6A19821}" type="datetimeFigureOut">
              <a:rPr lang="de-DE" smtClean="0"/>
              <a:pPr/>
              <a:t>09.04.2026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39725" y="665163"/>
            <a:ext cx="6157913" cy="3463925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339436" y="4461164"/>
            <a:ext cx="6158345" cy="401781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​Mastertextformat bearbeiten</a:t>
            </a:r>
          </a:p>
          <a:p>
            <a:pPr lvl="1"/>
            <a:r>
              <a:rPr lang="de-DE" dirty="0"/>
              <a:t>​Zweite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39435" y="8650143"/>
            <a:ext cx="2971800" cy="21676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902036" y="8685215"/>
            <a:ext cx="616529" cy="21676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900"/>
            </a:lvl1pPr>
          </a:lstStyle>
          <a:p>
            <a:fld id="{53259939-83BD-4713-BB83-DC2CE54AD6B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76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4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0" indent="0" algn="l" defTabSz="914400" rtl="0" eaLnBrk="1" latinLnBrk="0" hangingPunct="1">
      <a:spcAft>
        <a:spcPts val="400"/>
      </a:spcAft>
      <a:buClr>
        <a:schemeClr val="accent1"/>
      </a:buClr>
      <a:buFontTx/>
      <a:buNone/>
      <a:defRPr sz="1100" b="1" kern="1200">
        <a:solidFill>
          <a:schemeClr val="tx1"/>
        </a:solidFill>
        <a:latin typeface="+mn-lt"/>
        <a:ea typeface="+mn-ea"/>
        <a:cs typeface="+mn-cs"/>
      </a:defRPr>
    </a:lvl2pPr>
    <a:lvl3pPr marL="122238" indent="-122238" algn="l" defTabSz="914400" rtl="0" eaLnBrk="1" latinLnBrk="0" hangingPunct="1">
      <a:spcAft>
        <a:spcPts val="400"/>
      </a:spcAft>
      <a:buClr>
        <a:schemeClr val="tx1"/>
      </a:buClr>
      <a:buFont typeface="Arial" panose="020B0604020202020204" pitchFamily="34" charset="0"/>
      <a:buChar char="•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254000" indent="-123825" algn="l" defTabSz="914400" rtl="0" eaLnBrk="1" latinLnBrk="0" hangingPunct="1">
      <a:spcAft>
        <a:spcPts val="400"/>
      </a:spcAft>
      <a:buClr>
        <a:schemeClr val="tx1"/>
      </a:buClr>
      <a:buFont typeface="Arial" panose="020B0604020202020204" pitchFamily="34" charset="0"/>
      <a:buChar char="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0" indent="0" algn="l" defTabSz="914400" rtl="0" eaLnBrk="1" latinLnBrk="0" hangingPunct="1">
      <a:spcAft>
        <a:spcPts val="400"/>
      </a:spcAft>
      <a:buClr>
        <a:schemeClr val="accent1"/>
      </a:buClr>
      <a:buFontTx/>
      <a:buNone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eite mit Lehrwe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9">
            <a:extLst>
              <a:ext uri="{FF2B5EF4-FFF2-40B4-BE49-F238E27FC236}">
                <a16:creationId xmlns:a16="http://schemas.microsoft.com/office/drawing/2014/main" id="{17B759BA-2EC6-4C41-91E9-FC27C24BDA8D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13011"/>
                </a:lnTo>
                <a:lnTo>
                  <a:pt x="514" y="1265277"/>
                </a:ln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04EB5AF-AD54-44E2-BF1A-A3DD09020A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138" y="0"/>
            <a:ext cx="1440000" cy="71840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DEE1FEC0-851F-45CF-9438-6364A447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5035" y="2286000"/>
            <a:ext cx="6316103" cy="1500020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8DFAADF7-01A4-48EA-A73E-DC211B7950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5638" y="2084832"/>
            <a:ext cx="2950945" cy="3993239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Lehrwerk einfügen</a:t>
            </a: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10D767-847B-47AB-A52C-97DE623A7B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4475" y="3957638"/>
            <a:ext cx="6316663" cy="42319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z="2800" kern="1200" smtClean="0">
                <a:solidFill>
                  <a:schemeClr val="accent1"/>
                </a:solidFill>
                <a:latin typeface="Arial" charset="0"/>
              </a:defRPr>
            </a:lvl1pPr>
            <a:lvl2pPr>
              <a:defRPr lang="de-DE" sz="2800" b="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2pPr>
            <a:lvl3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20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Untertitel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15E816-A083-46FA-9B61-9888743B17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8389A4-AAEA-49E0-B2AC-273ABE70FA3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896F9E-5327-414E-AD1C-B668EAE87FF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4524128-8F68-4951-9F61-19866867DFE2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27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rforma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BE0D96C-E021-4C94-82AF-1531724BA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3" y="1592264"/>
            <a:ext cx="6920825" cy="47520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Doppelseite einfügen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D0C0C1-5F75-4D15-A386-7983678E5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F0DED8FB-375B-48F4-9117-5D35D96B5C3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764904" y="1592263"/>
            <a:ext cx="3876233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B2E6AA8-DE9C-4CB5-BE52-F837027FDE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27DD732-69B4-4C74-883D-517261FEBA0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6ED4F5-AE67-4970-A4D0-4B5917A07124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537100-7D97-4554-AB6B-175AF732C52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96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chforma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968BC8A9-6143-4F97-B48D-40F63FBA2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7D60C37C-C1CA-4787-AAF7-97D3EA1B4C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48703" y="1592262"/>
            <a:ext cx="3492435" cy="47520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einfügen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4D4FD2-1058-4AD6-88B3-623E44DE17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9B80293-9D65-4851-911C-4FB9CA0F02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0863" y="1592263"/>
            <a:ext cx="7329113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00D055C5-0C4D-4456-A606-4D67CBD831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A2D734D-1D14-470C-9AC6-C3B7079892B5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0ABA969-D38D-420E-A458-023673F37D0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90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rforma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BE0D96C-E021-4C94-82AF-1531724BA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48045" y="1591200"/>
            <a:ext cx="6893094" cy="47520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Doppelseite einfügen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D0C0C1-5F75-4D15-A386-7983678E5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4D831D8E-811C-4449-9CE2-C9D00BCBD36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4FFC216-EAB0-4DF5-958E-9E3D64F0B4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6B01C73-B666-4D13-9B61-0CD7EE500EE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0863" y="1592263"/>
            <a:ext cx="3984625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D9FE02-A56E-4E35-A83F-4E9D7672B6F5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F73AB7E-0A47-4D76-B8E3-55E477D9EEE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338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E1DF39-5152-4977-AD3F-E8993E05F9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C8808B-D424-493D-91B4-EA02410B7E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2A90EA5-9C41-449B-8379-62D5883F63C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5643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 ohn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DB04486-6778-49B0-B2E4-CCAD844209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94163"/>
            <a:ext cx="11088000" cy="3204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 eingeben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4F56DA-456A-4BD4-9C7D-E4953945B5E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4E47F7-E280-43F2-A33D-1B7E17FE514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635D186-5F77-4F7E-BB7C-D63A442B180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6A956204-4ADD-49A5-9F53-F21D15F42F5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863" y="122872"/>
            <a:ext cx="11088000" cy="342000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2000"/>
            </a:lvl1pPr>
            <a:lvl2pPr>
              <a:defRPr sz="2000" b="0"/>
            </a:lvl2pPr>
            <a:lvl3pPr marL="0" indent="0">
              <a:buNone/>
              <a:defRPr sz="2000"/>
            </a:lvl3pPr>
            <a:lvl4pPr marL="0" indent="0">
              <a:buNone/>
              <a:tabLst/>
              <a:defRPr sz="2000"/>
            </a:lvl4pPr>
          </a:lstStyle>
          <a:p>
            <a:pPr lvl="3"/>
            <a:r>
              <a:rPr lang="de-DE"/>
              <a:t>Subline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FC8A812-6CD7-4808-B402-5BE56766472A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93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ichte 2spaltig sehr vi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B4D7C-87F0-46E0-8ECC-656B8C345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94163"/>
            <a:ext cx="11088000" cy="3204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Folien mit sehr viel Text 2spaltig – nur für Berichte oder ähnliche Vorlagen</a:t>
            </a:r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0E6E28-B5BA-48A2-85C8-63ED244193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A6B4DD-8211-44C5-AE07-1A73358AE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A790F-87C9-4974-A47D-87416A2634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Inhaltsplatzhalter 6">
            <a:extLst>
              <a:ext uri="{FF2B5EF4-FFF2-40B4-BE49-F238E27FC236}">
                <a16:creationId xmlns:a16="http://schemas.microsoft.com/office/drawing/2014/main" id="{1FF87685-8331-45D5-93A6-8AB81D78AE6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0863" y="1592264"/>
            <a:ext cx="5421600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7A633A29-AEEF-4CEA-B406-6AAE35DEDD3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17263" y="1592264"/>
            <a:ext cx="5421600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4DE8C2B4-40E3-4F32-9B86-32BC93EFF3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863" y="122872"/>
            <a:ext cx="11088000" cy="342000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2000"/>
            </a:lvl1pPr>
            <a:lvl2pPr>
              <a:defRPr sz="2000" b="0"/>
            </a:lvl2pPr>
            <a:lvl3pPr marL="0" indent="0">
              <a:buNone/>
              <a:defRPr sz="2000"/>
            </a:lvl3pPr>
            <a:lvl4pPr marL="0" indent="0">
              <a:buNone/>
              <a:tabLst/>
              <a:defRPr sz="2000"/>
            </a:lvl4pPr>
          </a:lstStyle>
          <a:p>
            <a:pPr lvl="3"/>
            <a:r>
              <a:rPr lang="de-DE"/>
              <a:t>Subline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36B464-2F7A-4982-8218-1A17502FD4A4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539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ichte 3spaltig sehr vi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B4D7C-87F0-46E0-8ECC-656B8C345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94163"/>
            <a:ext cx="11088000" cy="3204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Folien mit sehr viel Text 3spaltig – nur für Berichte oder ähnliche Vorlagen</a:t>
            </a:r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0E6E28-B5BA-48A2-85C8-63ED244193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A6B4DD-8211-44C5-AE07-1A73358AE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A790F-87C9-4974-A47D-87416A2634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Inhaltsplatzhalter 6">
            <a:extLst>
              <a:ext uri="{FF2B5EF4-FFF2-40B4-BE49-F238E27FC236}">
                <a16:creationId xmlns:a16="http://schemas.microsoft.com/office/drawing/2014/main" id="{1FF87685-8331-45D5-93A6-8AB81D78AE6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0863" y="1592264"/>
            <a:ext cx="3576758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4" name="Inhaltsplatzhalter 6">
            <a:extLst>
              <a:ext uri="{FF2B5EF4-FFF2-40B4-BE49-F238E27FC236}">
                <a16:creationId xmlns:a16="http://schemas.microsoft.com/office/drawing/2014/main" id="{A8DEA34C-CCAB-4907-B835-B8D36EEC2E9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07621" y="1592264"/>
            <a:ext cx="3576758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5" name="Inhaltsplatzhalter 6">
            <a:extLst>
              <a:ext uri="{FF2B5EF4-FFF2-40B4-BE49-F238E27FC236}">
                <a16:creationId xmlns:a16="http://schemas.microsoft.com/office/drawing/2014/main" id="{0D44BF0E-1AC0-425D-A373-E7886130AFDD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064379" y="1592264"/>
            <a:ext cx="3576758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045A6BD-ABB6-4C43-9290-5C593ADEBC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863" y="122872"/>
            <a:ext cx="11088000" cy="342000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2000"/>
            </a:lvl1pPr>
            <a:lvl2pPr>
              <a:defRPr sz="2000" b="0"/>
            </a:lvl2pPr>
            <a:lvl3pPr marL="0" indent="0">
              <a:buNone/>
              <a:defRPr sz="2000"/>
            </a:lvl3pPr>
            <a:lvl4pPr marL="0" indent="0">
              <a:buNone/>
              <a:tabLst/>
              <a:defRPr sz="2000"/>
            </a:lvl4pPr>
          </a:lstStyle>
          <a:p>
            <a:pPr lvl="3"/>
            <a:r>
              <a:rPr lang="de-DE"/>
              <a:t>Subline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04BBBD5-9E45-47D4-ADC3-EDFA0D818739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235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9">
            <a:extLst>
              <a:ext uri="{FF2B5EF4-FFF2-40B4-BE49-F238E27FC236}">
                <a16:creationId xmlns:a16="http://schemas.microsoft.com/office/drawing/2014/main" id="{60C74C16-3FB9-4A9F-80F5-2CDBB4F1BBD4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13011"/>
                </a:lnTo>
                <a:lnTo>
                  <a:pt x="514" y="1265277"/>
                </a:ln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C18E7E2A-9789-4F69-A2DF-EFAC419B08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5665" y="3175257"/>
            <a:ext cx="12197666" cy="898916"/>
          </a:xfrm>
          <a:prstGeom prst="rect">
            <a:avLst/>
          </a:prstGeom>
          <a:noFill/>
        </p:spPr>
        <p:txBody>
          <a:bodyPr/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Webadresse eingeben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A820A5C-5771-4E24-A466-9DE5D1E7F8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138" y="0"/>
            <a:ext cx="1440000" cy="718403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4CE7D6D-D76C-426D-B57A-8FAB162A1FF8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70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rung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08869A6-47EA-42A9-8B08-0DD182E927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722" y="-13425"/>
            <a:ext cx="5162660" cy="6871425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Linke Buchseite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A9E90B22-256E-4074-BF5D-346BB3D24CA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88381" y="-13425"/>
            <a:ext cx="5162660" cy="6871425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Rechte Buchseite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438EA1B-E57B-4048-8B01-F8300FAD74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92664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rungseit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08869A6-47EA-42A9-8B08-0DD182E927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6700" y="720727"/>
            <a:ext cx="3921681" cy="52197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Linke Buchseite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A9E90B22-256E-4074-BF5D-346BB3D24CA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88381" y="720725"/>
            <a:ext cx="3921681" cy="5219701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3600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Rechte Buchseite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438EA1B-E57B-4048-8B01-F8300FAD74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F1678FC-0E32-40E3-ABEB-FB4839A4EF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03CD6D-747C-43C0-A672-D648EA38D4C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FF06B94-BCE6-4C24-8BB5-6C32C54825B3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93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eite ohne Lehrwe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35993187-AD21-49FA-A892-A084CD1C6A98}"/>
              </a:ext>
            </a:extLst>
          </p:cNvPr>
          <p:cNvSpPr/>
          <p:nvPr userDrawn="1"/>
        </p:nvSpPr>
        <p:spPr>
          <a:xfrm>
            <a:off x="0" y="1268413"/>
            <a:ext cx="12193221" cy="50768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9599585-AACA-4585-B57A-17382197BA21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13011"/>
                </a:lnTo>
                <a:lnTo>
                  <a:pt x="514" y="1265277"/>
                </a:ln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04EB5AF-AD54-44E2-BF1A-A3DD09020A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138" y="0"/>
            <a:ext cx="1440000" cy="71840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DEE1FEC0-851F-45CF-9438-6364A447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423" y="1769806"/>
            <a:ext cx="10451434" cy="2016214"/>
          </a:xfrm>
        </p:spPr>
        <p:txBody>
          <a:bodyPr anchor="b"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10D767-847B-47AB-A52C-97DE623A7B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3957638"/>
            <a:ext cx="10451434" cy="849105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z="3200" kern="1200" smtClean="0">
                <a:solidFill>
                  <a:schemeClr val="accent1"/>
                </a:solidFill>
                <a:latin typeface="Arial" charset="0"/>
              </a:defRPr>
            </a:lvl1pPr>
            <a:lvl2pPr>
              <a:defRPr lang="de-DE" sz="2800" b="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2pPr>
            <a:lvl3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20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Untertitel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BC8B841-C0B1-49CD-83DD-424DAF7F17D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CBEE0C-F93D-4B31-894B-A17C856A1BB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2F5CD60-1003-4065-99B6-F8FF6E5B01B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8C19816-0DA6-4FC2-94BD-296BF06FB7FF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89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9C437D1E-D0B8-4344-A969-8AA1114B3294}"/>
              </a:ext>
            </a:extLst>
          </p:cNvPr>
          <p:cNvSpPr/>
          <p:nvPr userDrawn="1"/>
        </p:nvSpPr>
        <p:spPr>
          <a:xfrm>
            <a:off x="0" y="1268413"/>
            <a:ext cx="12193221" cy="50768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9F64CB-C153-452A-B002-2A6329CC6D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592263"/>
            <a:ext cx="7585075" cy="1583690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FontTx/>
              <a:buNone/>
              <a:tabLst/>
              <a:defRPr lang="de-DE" sz="3600" b="1" kern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buFontTx/>
              <a:buNone/>
              <a:defRPr lang="de-DE" sz="3600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2pPr>
            <a:lvl3pPr marL="832953" indent="0">
              <a:buFontTx/>
              <a:buNone/>
              <a:defRPr lang="de-DE" sz="3000" b="1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3pPr>
            <a:lvl4pPr marL="1736080" indent="0">
              <a:buFontTx/>
              <a:buNone/>
              <a:defRPr lang="de-DE" sz="3000" b="1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3000" b="1" kern="120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de-DE"/>
              <a:t>Kapitelnamen eingeben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C0F6C4D-8E2A-4C81-A0FE-ABF021D157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3286125"/>
            <a:ext cx="7585075" cy="54180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z="2800" kern="1200" smtClean="0">
                <a:solidFill>
                  <a:schemeClr val="tx1"/>
                </a:solidFill>
                <a:latin typeface="Arial" charset="0"/>
              </a:defRPr>
            </a:lvl1pPr>
            <a:lvl2pPr>
              <a:defRPr lang="de-DE" sz="2800" b="0" kern="1200" smtClean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de-DE"/>
              <a:t>Untertitel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48812A8E-A8F1-4540-8148-E5C2B4C6163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A713723B-DCEC-4C6C-9394-DB7C1A772BA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346C1A29-0F7C-4F7A-8F49-8AAD6DC8FC0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596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B4D7C-87F0-46E0-8ECC-656B8C345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86E8014-94EA-46F9-8A9D-09A8A6BE3EC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0863" y="1592264"/>
            <a:ext cx="11090275" cy="4752974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0E6E28-B5BA-48A2-85C8-63ED244193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82D131EF-F0F6-4B06-B50E-8F9CC268AA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A6B4DD-8211-44C5-AE07-1A73358AE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A790F-87C9-4974-A47D-87416A2634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360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B987B3-3219-4297-B1A3-D2EDBACC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eingeben</a:t>
            </a:r>
            <a:endParaRPr lang="en-US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6C7339B-7FEA-4E63-B6BB-4F3C5DD3EEE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50863" y="1592263"/>
            <a:ext cx="5419725" cy="475297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9D1B000C-C7F3-4385-B7E4-10D1777102D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18091" y="1592263"/>
            <a:ext cx="5419725" cy="475297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42929-4669-4BD2-8C31-C24F0A381C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B9FC302-B90A-4E5B-9E20-CBC87F241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2000" b="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1D0805-03BB-40B3-A9A5-642A9480D0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0F0C65-9B54-4B3F-9C40-30206A0F5A9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025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efit und 2 klein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B987B3-3219-4297-B1A3-D2EDBACC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42929-4669-4BD2-8C31-C24F0A381C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B9FC302-B90A-4E5B-9E20-CBC87F241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1D0805-03BB-40B3-A9A5-642A9480D0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0F0C65-9B54-4B3F-9C40-30206A0F5A9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5F1E94F-B51B-4FA3-916B-100A309446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3" y="1592263"/>
            <a:ext cx="6669536" cy="4752975"/>
          </a:xfrm>
        </p:spPr>
        <p:txBody>
          <a:bodyPr/>
          <a:lstStyle>
            <a:lvl1pPr marL="541338" indent="-541338">
              <a:buSzPct val="140000"/>
              <a:buFontTx/>
              <a:buBlip>
                <a:blip r:embed="rId2"/>
              </a:buBlip>
              <a:defRPr sz="2800"/>
            </a:lvl1pPr>
            <a:lvl2pPr marL="541338" indent="-541338">
              <a:buClr>
                <a:schemeClr val="bg2"/>
              </a:buClr>
              <a:buSzPct val="140000"/>
              <a:buFontTx/>
              <a:buBlip>
                <a:blip r:embed="rId2"/>
              </a:buBlip>
              <a:defRPr sz="2800" b="0"/>
            </a:lvl2pPr>
          </a:lstStyle>
          <a:p>
            <a:pPr lvl="0"/>
            <a:r>
              <a:rPr lang="de-DE"/>
              <a:t>Benefit</a:t>
            </a:r>
          </a:p>
        </p:txBody>
      </p:sp>
      <p:sp>
        <p:nvSpPr>
          <p:cNvPr id="17" name="Bildplatzhalter 3">
            <a:extLst>
              <a:ext uri="{FF2B5EF4-FFF2-40B4-BE49-F238E27FC236}">
                <a16:creationId xmlns:a16="http://schemas.microsoft.com/office/drawing/2014/main" id="{D260F234-6A05-48A0-A155-63C39485497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403188" y="1592262"/>
            <a:ext cx="2023200" cy="2628000"/>
          </a:xfrm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Coverabbildung durch Klicken einfügen </a:t>
            </a:r>
          </a:p>
        </p:txBody>
      </p:sp>
      <p:sp>
        <p:nvSpPr>
          <p:cNvPr id="18" name="Bildplatzhalter 3">
            <a:extLst>
              <a:ext uri="{FF2B5EF4-FFF2-40B4-BE49-F238E27FC236}">
                <a16:creationId xmlns:a16="http://schemas.microsoft.com/office/drawing/2014/main" id="{4E46B390-880E-49DA-8C2E-34B10D236D8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09178" y="1592262"/>
            <a:ext cx="2023200" cy="26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Coverabbildung durch Klicken einfügen </a:t>
            </a:r>
          </a:p>
        </p:txBody>
      </p:sp>
    </p:spTree>
    <p:extLst>
      <p:ext uri="{BB962C8B-B14F-4D97-AF65-F5344CB8AC3E}">
        <p14:creationId xmlns:p14="http://schemas.microsoft.com/office/powerpoint/2010/main" val="240077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efit große Buchabbil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B987B3-3219-4297-B1A3-D2EDBACC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42929-4669-4BD2-8C31-C24F0A381C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B9FC302-B90A-4E5B-9E20-CBC87F241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1D0805-03BB-40B3-A9A5-642A9480D0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0F0C65-9B54-4B3F-9C40-30206A0F5A9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5F1E94F-B51B-4FA3-916B-100A309446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2" y="1592263"/>
            <a:ext cx="7301547" cy="4752975"/>
          </a:xfrm>
        </p:spPr>
        <p:txBody>
          <a:bodyPr/>
          <a:lstStyle>
            <a:lvl1pPr marL="541338" indent="-541338">
              <a:buSzPct val="140000"/>
              <a:buFontTx/>
              <a:buBlip>
                <a:blip r:embed="rId2"/>
              </a:buBlip>
              <a:defRPr sz="2800"/>
            </a:lvl1pPr>
            <a:lvl2pPr marL="541338" indent="-541338">
              <a:buClr>
                <a:schemeClr val="bg2"/>
              </a:buClr>
              <a:buSzPct val="140000"/>
              <a:buFontTx/>
              <a:buBlip>
                <a:blip r:embed="rId2"/>
              </a:buBlip>
              <a:defRPr sz="2800" b="0"/>
            </a:lvl2pPr>
          </a:lstStyle>
          <a:p>
            <a:pPr lvl="0"/>
            <a:r>
              <a:rPr lang="de-DE"/>
              <a:t>Benefit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F66A7F23-D925-4311-8FE8-7990BECAF61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48703" y="1592262"/>
            <a:ext cx="3492435" cy="4752000"/>
          </a:xfrm>
          <a:solidFill>
            <a:schemeClr val="bg1"/>
          </a:solidFill>
          <a:ln w="6350">
            <a:noFill/>
          </a:ln>
          <a:effectLst/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de-DE"/>
              <a:t>Buchabbildung </a:t>
            </a:r>
            <a:r>
              <a:rPr lang="de-DE" dirty="0"/>
              <a:t>einfügen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06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it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F91EC23-5E13-4200-AF4E-4679C995CB1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0863" y="1592264"/>
            <a:ext cx="11090275" cy="4752974"/>
          </a:xfrm>
        </p:spPr>
        <p:txBody>
          <a:bodyPr/>
          <a:lstStyle>
            <a:lvl1pPr marL="355600" indent="-355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  <a:lvl2pPr marL="623888" indent="-265113">
              <a:lnSpc>
                <a:spcPct val="110000"/>
              </a:lnSpc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623888" indent="-1598613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 marL="1598613" indent="-1598613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8pPr>
              <a:defRPr/>
            </a:lvl8pPr>
          </a:lstStyle>
          <a:p>
            <a:pPr lvl="0"/>
            <a:r>
              <a:rPr lang="de-DE" altLang="de-DE" dirty="0"/>
              <a:t>Text durch Klicken eingeben</a:t>
            </a:r>
          </a:p>
          <a:p>
            <a:pPr lvl="1"/>
            <a:r>
              <a:rPr lang="de-DE" altLang="de-DE" dirty="0"/>
              <a:t>zweite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DEEE26-A326-499C-867E-580085C48AB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0FF4D3E-287C-44A5-8BEF-10F8559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71F042F2-32A3-4733-9656-37CDF2F98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D11CD8A-CD05-4D75-9B2F-A654133DF30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291392-F15E-420E-B757-24ABD7485D3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285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chforma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ECC9455-36D9-48C1-BA40-A74B7554AD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2138" y="1592263"/>
            <a:ext cx="7279000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8ACE20-67D9-4349-8A79-871B688FED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31762381-5686-4DAA-970A-CD6A9F7214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0863" y="1592264"/>
            <a:ext cx="3512378" cy="4752974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einfügen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682995-E742-4828-A0C1-8F89D95E4B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3C9D7D1F-AA6B-4FEB-B953-7EA0C5EB04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851BABD-F98B-484A-85CF-E9436C6DA2F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9267BE-2D62-4445-86EE-203E543AED4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548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w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52ADA473-F555-48BA-87DB-06CCA20B1BF3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7" name="Rectangle 4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0863" y="1592263"/>
            <a:ext cx="11090275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​Textmasterformate durch Klicken bearbeiten</a:t>
            </a:r>
          </a:p>
          <a:p>
            <a:pPr lvl="1"/>
            <a:r>
              <a:rPr lang="de-DE" altLang="de-DE" dirty="0"/>
              <a:t>​Zweite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  <a:p>
            <a:pPr lvl="5"/>
            <a:r>
              <a:rPr lang="de-DE" altLang="de-DE" dirty="0"/>
              <a:t>Sechste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557347-21AF-4696-94DB-EAE62AAAD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7137" y="6455151"/>
            <a:ext cx="324000" cy="1440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lang="de-DE" sz="800" smtClean="0">
                <a:solidFill>
                  <a:schemeClr val="tx1"/>
                </a:solidFill>
              </a:defRPr>
            </a:lvl1pPr>
          </a:lstStyle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8D936E3-3D8D-4CC8-A94A-4AF1156A757E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3" name="Titelplatzhalter 2">
            <a:extLst>
              <a:ext uri="{FF2B5EF4-FFF2-40B4-BE49-F238E27FC236}">
                <a16:creationId xmlns:a16="http://schemas.microsoft.com/office/drawing/2014/main" id="{286C4AE2-CAFE-47E2-AA68-C954570FD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4163"/>
            <a:ext cx="9431338" cy="32042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C494D4E-80C1-4AAB-B301-0C48ACE552D3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7AE352D6-BBCC-4829-AD58-67C2BAFB7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1365" y="6455151"/>
            <a:ext cx="432000" cy="1440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>
              <a:defRPr lang="de-DE" sz="800" smtClean="0">
                <a:solidFill>
                  <a:schemeClr val="tx1"/>
                </a:solidFill>
              </a:defRPr>
            </a:lvl1pPr>
          </a:lstStyle>
          <a:p>
            <a:r>
              <a:rPr lang="de-DE"/>
              <a:t>10/2018</a:t>
            </a:r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0E4C1E5-56AB-488A-9130-D78E5227E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2863" y="6455151"/>
            <a:ext cx="8630181" cy="144001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>
              <a:defRPr lang="de-DE" sz="8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000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2" r:id="rId2"/>
    <p:sldLayoutId id="2147483676" r:id="rId3"/>
    <p:sldLayoutId id="2147483662" r:id="rId4"/>
    <p:sldLayoutId id="2147483664" r:id="rId5"/>
    <p:sldLayoutId id="2147483683" r:id="rId6"/>
    <p:sldLayoutId id="2147483688" r:id="rId7"/>
    <p:sldLayoutId id="2147483671" r:id="rId8"/>
    <p:sldLayoutId id="2147483670" r:id="rId9"/>
    <p:sldLayoutId id="2147483678" r:id="rId10"/>
    <p:sldLayoutId id="2147483669" r:id="rId11"/>
    <p:sldLayoutId id="2147483668" r:id="rId12"/>
    <p:sldLayoutId id="2147483667" r:id="rId13"/>
    <p:sldLayoutId id="2147483681" r:id="rId14"/>
    <p:sldLayoutId id="2147483686" r:id="rId15"/>
    <p:sldLayoutId id="2147483687" r:id="rId16"/>
    <p:sldLayoutId id="2147483673" r:id="rId17"/>
    <p:sldLayoutId id="2147483677" r:id="rId18"/>
    <p:sldLayoutId id="2147483680" r:id="rId19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5pPr>
      <a:lvl6pPr marL="457039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6pPr>
      <a:lvl7pPr marL="914077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7pPr>
      <a:lvl8pPr marL="1371116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8pPr>
      <a:lvl9pPr marL="182815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>
          <a:schemeClr val="bg2"/>
        </a:buClr>
        <a:buFont typeface="Arial" panose="020B0604020202020204" pitchFamily="34" charset="0"/>
        <a:buNone/>
        <a:defRPr sz="1800" b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>
          <a:schemeClr val="bg2"/>
        </a:buClr>
        <a:buFont typeface="Arial" panose="020B0604020202020204" pitchFamily="34" charset="0"/>
        <a:buNone/>
        <a:defRPr sz="1800" b="1">
          <a:solidFill>
            <a:schemeClr val="tx1"/>
          </a:solidFill>
          <a:latin typeface="+mn-lt"/>
        </a:defRPr>
      </a:lvl2pPr>
      <a:lvl3pPr marL="268288" indent="-268288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Tx/>
        <a:buFont typeface="Arial" panose="020B0604020202020204" pitchFamily="34" charset="0"/>
        <a:buChar char="•"/>
        <a:tabLst>
          <a:tab pos="365125" algn="l"/>
        </a:tabLst>
        <a:defRPr lang="de-DE" altLang="de-DE" sz="1800" b="0">
          <a:solidFill>
            <a:schemeClr val="tx1"/>
          </a:solidFill>
          <a:latin typeface="+mn-lt"/>
        </a:defRPr>
      </a:lvl3pPr>
      <a:lvl4pPr marL="538163" indent="-269875" algn="l" defTabSz="0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Tx/>
        <a:buFont typeface="Arial" panose="020B0604020202020204" pitchFamily="34" charset="0"/>
        <a:buChar char="‒"/>
        <a:tabLst>
          <a:tab pos="450850" algn="ctr"/>
        </a:tabLst>
        <a:defRPr lang="de-DE" altLang="de-DE" sz="1800" b="0" smtClean="0">
          <a:solidFill>
            <a:schemeClr val="tx1"/>
          </a:solidFill>
          <a:latin typeface="+mn-lt"/>
        </a:defRPr>
      </a:lvl4pPr>
      <a:lvl5pPr marL="360363" indent="-360363" algn="l" rtl="0" eaLnBrk="1" fontAlgn="base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40000"/>
        <a:buFontTx/>
        <a:buBlip>
          <a:blip r:embed="rId22"/>
        </a:buBlip>
        <a:defRPr sz="1800" b="0">
          <a:solidFill>
            <a:schemeClr val="tx1"/>
          </a:solidFill>
          <a:latin typeface="+mn-lt"/>
        </a:defRPr>
      </a:lvl5pPr>
      <a:lvl6pPr marL="0" indent="0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>
          <a:schemeClr val="tx2"/>
        </a:buClr>
        <a:buFontTx/>
        <a:buNone/>
        <a:defRPr sz="1000">
          <a:solidFill>
            <a:schemeClr val="tx1"/>
          </a:solidFill>
          <a:latin typeface="+mn-lt"/>
        </a:defRPr>
      </a:lvl6pPr>
      <a:lvl7pPr marL="2970750" indent="-228519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defRPr sz="2000">
          <a:solidFill>
            <a:srgbClr val="000000"/>
          </a:solidFill>
          <a:latin typeface="+mn-lt"/>
        </a:defRPr>
      </a:lvl7pPr>
      <a:lvl8pPr marL="285750" indent="-285750" algn="l" rtl="0" eaLnBrk="1" fontAlgn="base" hangingPunct="1">
        <a:lnSpc>
          <a:spcPct val="120000"/>
        </a:lnSpc>
        <a:spcBef>
          <a:spcPts val="375"/>
        </a:spcBef>
        <a:spcAft>
          <a:spcPct val="0"/>
        </a:spcAft>
        <a:buClr>
          <a:schemeClr val="bg1"/>
        </a:buClr>
        <a:buFont typeface="Arial" panose="020B0604020202020204" pitchFamily="34" charset="0"/>
        <a:buChar char="─"/>
        <a:defRPr sz="1600">
          <a:solidFill>
            <a:srgbClr val="000000"/>
          </a:solidFill>
          <a:latin typeface="+mn-lt"/>
        </a:defRPr>
      </a:lvl8pPr>
      <a:lvl9pPr marL="263525" indent="-263525" algn="l" rtl="0" eaLnBrk="1" fontAlgn="base" hangingPunct="1">
        <a:lnSpc>
          <a:spcPct val="110000"/>
        </a:lnSpc>
        <a:spcBef>
          <a:spcPts val="0"/>
        </a:spcBef>
        <a:spcAft>
          <a:spcPts val="600"/>
        </a:spcAft>
        <a:buClr>
          <a:schemeClr val="bg1"/>
        </a:buClr>
        <a:buFont typeface="Arial" panose="020B0604020202020204" pitchFamily="34" charset="0"/>
        <a:buChar char="─"/>
        <a:defRPr sz="160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9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7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16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55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92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32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71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08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3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6" pos="2094" userDrawn="1">
          <p15:clr>
            <a:srgbClr val="A4A3A4"/>
          </p15:clr>
        </p15:guide>
        <p15:guide id="8" orient="horz" pos="3997" userDrawn="1">
          <p15:clr>
            <a:srgbClr val="F26B43"/>
          </p15:clr>
        </p15:guide>
        <p15:guide id="9" orient="horz" pos="2500" userDrawn="1">
          <p15:clr>
            <a:srgbClr val="A4A3A4"/>
          </p15:clr>
        </p15:guide>
        <p15:guide id="10" userDrawn="1">
          <p15:clr>
            <a:srgbClr val="A4A3A4"/>
          </p15:clr>
        </p15:guide>
        <p15:guide id="11" pos="5586" userDrawn="1">
          <p15:clr>
            <a:srgbClr val="A4A3A4"/>
          </p15:clr>
        </p15:guide>
        <p15:guide id="23" orient="horz" pos="799" userDrawn="1">
          <p15:clr>
            <a:srgbClr val="A4A3A4"/>
          </p15:clr>
        </p15:guide>
        <p15:guide id="24" orient="horz" pos="606" userDrawn="1">
          <p15:clr>
            <a:srgbClr val="A4A3A4"/>
          </p15:clr>
        </p15:guide>
        <p15:guide id="25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BF72256-F329-4BEB-82D9-AB524B047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233" y="1143440"/>
            <a:ext cx="11347257" cy="1500020"/>
          </a:xfrm>
        </p:spPr>
        <p:txBody>
          <a:bodyPr/>
          <a:lstStyle/>
          <a:p>
            <a:r>
              <a:rPr lang="de-DE" sz="4400" dirty="0"/>
              <a:t>Chat-Detektiv – Fälle für den Unterricht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4395E10-66A3-0A0A-E464-17E8D92D7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931044" y="2643461"/>
            <a:ext cx="3124587" cy="30711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7C67C85-8AD8-6682-DFDA-83F4A6A37FBC}"/>
              </a:ext>
            </a:extLst>
          </p:cNvPr>
          <p:cNvSpPr txBox="1"/>
          <p:nvPr/>
        </p:nvSpPr>
        <p:spPr>
          <a:xfrm>
            <a:off x="547478" y="6091314"/>
            <a:ext cx="4874186" cy="5097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de-DE" sz="800" dirty="0"/>
              <a:t>Idee und Text: Vanessa Thiel</a:t>
            </a:r>
          </a:p>
          <a:p>
            <a:pPr algn="l"/>
            <a:r>
              <a:rPr lang="de-DE" sz="800" dirty="0"/>
              <a:t>Abbildungen: Quellen siehe Fußzeile der jeweiligen Folie</a:t>
            </a:r>
          </a:p>
          <a:p>
            <a:pPr algn="l"/>
            <a:endParaRPr lang="de-DE" sz="800" dirty="0"/>
          </a:p>
          <a:p>
            <a:pPr algn="l"/>
            <a:r>
              <a:rPr lang="de-DE" sz="800" dirty="0"/>
              <a:t>© Ernst Klett Verlag GmbH, Stuttgart 2026 | www.klett.de | Alle Rechte vorbehalten. Von dieser Vorlage ist die Vervielfältigung für den eigenen Unterrichtsgebrauch gestattet. Die Kopiergebühren sind abgegolten. </a:t>
            </a:r>
          </a:p>
          <a:p>
            <a:pPr algn="l"/>
            <a:endParaRPr lang="de-DE" sz="800" dirty="0"/>
          </a:p>
        </p:txBody>
      </p:sp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FCDDB43A-941B-ADF6-2826-7187BF38D376}"/>
              </a:ext>
            </a:extLst>
          </p:cNvPr>
          <p:cNvSpPr txBox="1">
            <a:spLocks/>
          </p:cNvSpPr>
          <p:nvPr/>
        </p:nvSpPr>
        <p:spPr>
          <a:xfrm>
            <a:off x="10039636" y="6170336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Anke Fröhlich, Leipzig</a:t>
            </a:r>
          </a:p>
        </p:txBody>
      </p:sp>
    </p:spTree>
    <p:extLst>
      <p:ext uri="{BB962C8B-B14F-4D97-AF65-F5344CB8AC3E}">
        <p14:creationId xmlns:p14="http://schemas.microsoft.com/office/powerpoint/2010/main" val="1378288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11C15-D975-691F-C599-99DDDA3C7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65D730CC-32FB-E087-1403-BB2C7CC18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403D3214-32FA-9230-DC8C-5DBE050D5F01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DA6CB9-AC0C-5C11-B5ED-785A1161BE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38AD5D1-6E2B-3854-CB06-BF417C0D29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6FFAF1BD-5D54-BBC8-DA2D-37B2266BA628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3431277-56E8-0CAB-C6E8-85C0156FAD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3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10760-3F17-3005-B6F9-904519DD2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DB8D5DE-C71A-FBE0-1702-CCCDAD77944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4991D103-CD36-A7E5-E25E-D86E092E8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24FBBDD1-ACC5-AE2C-0B98-19F86E9F3DD0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Egal, das darf jeder machen.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7FD64632-8975-462C-130D-C0CBA8ED4C7C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Mich zuerst fragen, </a:t>
            </a:r>
            <a:br>
              <a:rPr lang="de-DE" dirty="0"/>
            </a:br>
            <a:r>
              <a:rPr lang="de-DE" dirty="0"/>
              <a:t>ob ich einverstanden bin.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F8B9D3B2-0309-8D72-3587-1B5CDDE27ED3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Das Foto einfach ohne zu fragen in den Chat stellen.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F65239D8-01CA-3686-59ED-82F6B6317B8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7526614D-E646-9E63-9C1D-8154806AC99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E45D35CC-9A03-674E-99D5-0E55EF483EF1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5100E3AF-19A1-EFED-278E-B2A73C7D6F89}"/>
              </a:ext>
            </a:extLst>
          </p:cNvPr>
          <p:cNvSpPr txBox="1">
            <a:spLocks/>
          </p:cNvSpPr>
          <p:nvPr/>
        </p:nvSpPr>
        <p:spPr>
          <a:xfrm>
            <a:off x="653233" y="1330729"/>
            <a:ext cx="11347257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4: Foto ohne Erlaubnis posten</a:t>
            </a:r>
          </a:p>
          <a:p>
            <a:endParaRPr lang="de-DE" sz="1500" kern="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Ein Kind möchte ein Foto von dir im Chat posten. Wie verhält es sich richtig?</a:t>
            </a:r>
          </a:p>
        </p:txBody>
      </p:sp>
    </p:spTree>
    <p:extLst>
      <p:ext uri="{BB962C8B-B14F-4D97-AF65-F5344CB8AC3E}">
        <p14:creationId xmlns:p14="http://schemas.microsoft.com/office/powerpoint/2010/main" val="94373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92794-83F6-9944-46D8-AFB951256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B48D43A-C607-056A-EFF5-32FBDCD2D0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93DEBF4F-072A-7BC4-73CB-D42F3D74A6A4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Egal, das darf jeder machen.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43E8CAF0-7D81-3EBD-EE6A-403AE979F14B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Mich zuerst fragen, </a:t>
            </a:r>
            <a:br>
              <a:rPr lang="de-DE" dirty="0"/>
            </a:br>
            <a:r>
              <a:rPr lang="de-DE" dirty="0"/>
              <a:t>ob ich einverstanden bin.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804A9497-559A-B4E5-1A3C-17C3804C08A2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Das Foto einfach ohne zu fragen in den Chat stellen.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1CF9C052-DE15-6BE3-8F76-15E2E659C01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97C6B924-0D11-D2CE-2F01-48FFA1E8287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8C8DC7C5-A60E-6A51-F363-7B5FB04DF2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D6EEA87-7B2F-BB49-27C7-B0DC90976A17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5C00C33-721D-54B2-CEA4-291E3B0A5F8C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824B3B4-9AA3-D82C-116E-EE8B6DF35350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52CA70F-9E55-BEC9-8436-C48AFDDE19D5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12157B4-8769-3AE8-5E91-1A0A63E6CF34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08B8B657-0BA6-8000-5470-300227D4B574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Oval 137">
            <a:extLst>
              <a:ext uri="{FF2B5EF4-FFF2-40B4-BE49-F238E27FC236}">
                <a16:creationId xmlns:a16="http://schemas.microsoft.com/office/drawing/2014/main" id="{ED03346B-7EB2-1FC2-028B-2BD53BE60B9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36439" y="2898192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9" name="Titel 21">
            <a:extLst>
              <a:ext uri="{FF2B5EF4-FFF2-40B4-BE49-F238E27FC236}">
                <a16:creationId xmlns:a16="http://schemas.microsoft.com/office/drawing/2014/main" id="{B77D27FA-1664-4A49-6393-8473A41E9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F8BF80C-6D6C-3800-7030-0460B94425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4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F937B-511B-BD49-F4FB-F9BB9CCE2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CF0B1DAF-8C1A-9CE5-1527-BD5BD945B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38B7A097-385E-ECF8-D918-CBC0D7A643AE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A6D14F-5A74-AEE9-93BF-58310AB2F51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13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79C12E3-31AA-489F-6111-82B5725155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1CF73219-B937-0C07-A843-0E9A1214AD19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93BFAF8-1CDE-2E02-55C6-9D8D1FC78E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3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BAD04-4A5A-4507-9085-D953D6FB3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6B5F952-034A-3C62-8850-D81BC6C9463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C616909C-336C-08C6-2553-F254D750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8A449441-CCA6-162C-9C2A-B779E072799F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Lustig finden und mitlästern.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66EAAD0C-5BFE-526E-B119-99D05E7C2E98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Dem Kind sagen, dass es </a:t>
            </a:r>
            <a:br>
              <a:rPr lang="de-DE" dirty="0"/>
            </a:br>
            <a:r>
              <a:rPr lang="de-DE" dirty="0"/>
              <a:t>die Fotos an noch mehr Kinder weiterleiten soll.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6320562F-C67E-CC6C-0EDB-DDD296CA2D35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Sofort den Erwachsenen Bescheid sagen.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AAB4D053-E311-EEAA-5DC7-F91E75BCDFF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1736F545-5AC6-F5F6-74A1-21A60971E87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471FDDB4-BE57-6355-E63C-EC66AB4EC90F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A71FB421-B212-125D-94A5-38D8EB2E7384}"/>
              </a:ext>
            </a:extLst>
          </p:cNvPr>
          <p:cNvSpPr txBox="1">
            <a:spLocks/>
          </p:cNvSpPr>
          <p:nvPr/>
        </p:nvSpPr>
        <p:spPr>
          <a:xfrm>
            <a:off x="462709" y="1330729"/>
            <a:ext cx="11600761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5: Klassenfahrt und Gemeinschaftsbad</a:t>
            </a:r>
          </a:p>
          <a:p>
            <a:endParaRPr lang="de-DE" sz="1500" b="0" kern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Ein Kind hat auf der Klassenfahrt sein Handy nicht abgegeben. Es macht heimlich Fotos im Gemeinschaftsbad und stellt sie online. Wie verhältst du dich?</a:t>
            </a:r>
          </a:p>
        </p:txBody>
      </p:sp>
    </p:spTree>
    <p:extLst>
      <p:ext uri="{BB962C8B-B14F-4D97-AF65-F5344CB8AC3E}">
        <p14:creationId xmlns:p14="http://schemas.microsoft.com/office/powerpoint/2010/main" val="163762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3BB6F-8C61-B7F4-3816-C107B93D1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338A29B9-1886-6BB1-1B1B-A9CA56808451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Sofort den Erwachsenen Bescheid sagen.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380AE66E-1532-983C-2A0F-313FF183A85E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Dem Kind sagen, dass es </a:t>
            </a:r>
            <a:br>
              <a:rPr lang="de-DE" dirty="0"/>
            </a:br>
            <a:r>
              <a:rPr lang="de-DE" dirty="0"/>
              <a:t>die Fotos an noch mehr Kinder weiterleiten soll.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3059034-00F2-088F-4DCD-A660E31BBFD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4C790624-BECD-057D-3A25-345AE78ADFB2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Lustig finden und mitlästern.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1B2A19DB-5EE5-BF29-DEF2-F814F752CA7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27D8997D-2B3E-8CA4-3152-07BB543313D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FE0A280D-23CB-8523-33BA-277C54F161B3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2BFACF8-D5E5-77CE-5701-203AB5358974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C7B6C92-6360-AB2C-C0CE-E61B887D5085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F410036-EB57-936D-931D-DC127E69818F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7190D46-9923-7FD9-A244-D2EE7AECC863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C8AA06E-029F-D39A-F987-EBA349DC3973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8734637-D1D9-7910-05ED-A0B6FFE9110E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Oval 137">
            <a:extLst>
              <a:ext uri="{FF2B5EF4-FFF2-40B4-BE49-F238E27FC236}">
                <a16:creationId xmlns:a16="http://schemas.microsoft.com/office/drawing/2014/main" id="{E80B69EE-6A9C-3FA8-A827-DEDA478CCAF6}"/>
              </a:ext>
            </a:extLst>
          </p:cNvPr>
          <p:cNvSpPr>
            <a:spLocks noChangeArrowheads="1"/>
          </p:cNvSpPr>
          <p:nvPr/>
        </p:nvSpPr>
        <p:spPr bwMode="gray">
          <a:xfrm>
            <a:off x="9410654" y="2898192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C</a:t>
            </a:r>
          </a:p>
        </p:txBody>
      </p:sp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A8FB613F-AC69-E7F4-4240-952539C3E41D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sp>
        <p:nvSpPr>
          <p:cNvPr id="15" name="Titel 21">
            <a:extLst>
              <a:ext uri="{FF2B5EF4-FFF2-40B4-BE49-F238E27FC236}">
                <a16:creationId xmlns:a16="http://schemas.microsoft.com/office/drawing/2014/main" id="{4BB1773C-EC6E-C1C0-6821-A5E044F8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5C6875C4-36D3-C8DC-1496-FDF79AFEB4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7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49F72-D738-2C1F-7B02-68CA0BE07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4E58C939-A082-7D4F-A428-8A3728600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7ECFCBFB-57CF-1F73-E694-C93897CDB90B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8E92FC9-EF80-4B83-3331-B3CC6BC0E5C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16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CB8879-B02C-09FD-0A92-A272791106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5D8BC8AC-3087-7A82-8DC3-A7AFBFED5B62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2EDE39A-50EF-7390-35FC-CAE5C17B52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7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D4124-81AE-384B-D076-1681B5A2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E233B5E-65E6-5A39-8595-7548A79A9EB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7053C742-019C-4ECB-F7CF-AC2030AC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294A3553-CD7B-3000-AD24-1418B1B08167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Egal, betrifft mich nicht.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CE6AFAB8-C23B-2267-C6EA-F5E664D3B202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Vorschlagen, alle Kinder aufzunehmen.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AF5807C9-5C86-657C-837E-4CAA2EBFFAB4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Mich freuen, dass ich drin bin.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F3DF17A7-70D1-8049-BCBF-D1158F9A1B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77FBE15E-7F1D-4A0A-9696-3B1ECB72610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C80948D6-8A20-84AD-BAE2-D49996F3D86B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202ABA94-A7AD-C8B4-D271-8DB225097F8A}"/>
              </a:ext>
            </a:extLst>
          </p:cNvPr>
          <p:cNvSpPr txBox="1">
            <a:spLocks/>
          </p:cNvSpPr>
          <p:nvPr/>
        </p:nvSpPr>
        <p:spPr>
          <a:xfrm>
            <a:off x="462709" y="1330729"/>
            <a:ext cx="11347373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6: Ausschluss im Chat</a:t>
            </a:r>
          </a:p>
          <a:p>
            <a:endParaRPr lang="de-DE" sz="2000" b="0" kern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Situation: Alle Kinder haben Zugang zu einem Handy. </a:t>
            </a:r>
            <a:br>
              <a:rPr lang="de-DE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</a:br>
            <a:r>
              <a:rPr lang="de-DE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Ein Kind wird absichtlich nicht in den Chat aufgenommen. Wie verhältst du dich?</a:t>
            </a:r>
          </a:p>
        </p:txBody>
      </p:sp>
    </p:spTree>
    <p:extLst>
      <p:ext uri="{BB962C8B-B14F-4D97-AF65-F5344CB8AC3E}">
        <p14:creationId xmlns:p14="http://schemas.microsoft.com/office/powerpoint/2010/main" val="98803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77EC8-8EA3-135E-E60B-70BAF5F23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74FE335-CC62-41F5-2955-31FF7992430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88BF85F6-F7D5-2C3D-7D62-3F03C4566509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Egal, betrifft mich nicht.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FC34C323-0F05-94F1-D1DF-46FE3A120C7D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Vorschlagen, alle Kinder aufzunehmen.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AE2EAA65-52FD-3CBF-570E-0BB438629586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Mich freuen, dass ich drin bin.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1615FA6D-D3D6-42D5-E2AC-770FA7076EA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58DC6F15-E816-0B9F-9351-B84D3F487D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7AA87985-64DD-9043-F817-4352992A634F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61A8649-68B2-EA91-E27A-B9D65EC79470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E37B5F5-DF5C-7D14-01AC-FE772E61A9D0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34D6476-5C09-AF95-D94C-872DD11C6AD3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A7470B8-34B9-2E76-CCF6-55C2A1FB7D09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75669F3-ED29-E6D8-CFBB-9178239D6DEE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CD734A8-5E2F-0DC3-D834-120D017B7956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Oval 137">
            <a:extLst>
              <a:ext uri="{FF2B5EF4-FFF2-40B4-BE49-F238E27FC236}">
                <a16:creationId xmlns:a16="http://schemas.microsoft.com/office/drawing/2014/main" id="{074CBCDC-0050-8B14-60AA-EF742ACD1F0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62744" y="2928650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9" name="Titel 21">
            <a:extLst>
              <a:ext uri="{FF2B5EF4-FFF2-40B4-BE49-F238E27FC236}">
                <a16:creationId xmlns:a16="http://schemas.microsoft.com/office/drawing/2014/main" id="{8D69FC27-24ED-A533-2398-7381085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A787DDB-8ECA-6ED9-CBA2-288EF66EFE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4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54E4D-ADE5-D792-740F-CD1BCEF01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284AD58B-587B-B51B-B094-33108365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237774CD-3D5A-0A2D-E1B3-E2553662161F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0A3412-FDD9-6DB5-84D0-B4BDB8BF14A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F7E8F4-F3DD-D405-39B7-EB36F2C384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C6BDD708-CA27-18C0-EB5C-A7B26C0034AA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0F9C711-B4CE-779E-6F74-530CD47F0C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8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FA37681-9E7C-40A6-AF05-FA226140EC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38B5ACD1-E1E1-4F22-A124-A62A9AFA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96FEF26C-2EC8-6A8B-3EF9-874B61468691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Weiterleiten.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4A8B967B-036D-DF4E-B8F5-83059AD2EA1A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Schreiben, dass das </a:t>
            </a:r>
            <a:br>
              <a:rPr lang="de-DE" dirty="0"/>
            </a:br>
            <a:r>
              <a:rPr lang="de-DE" dirty="0"/>
              <a:t>nicht ok ist und Hilfe holen.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CD8F997E-0E48-0CD1-BE4A-93DF9BB75DA8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Lachen und Emojis senden.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C6173EE7-99B6-A3FB-F506-1AD0DEF3C0E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E09B3844-6124-8312-DF50-F0C4A0FA26C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D6195B9D-2D42-BD80-ABB4-C36DED2CCA69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F578F6BB-5046-148E-9345-043A16052E80}"/>
              </a:ext>
            </a:extLst>
          </p:cNvPr>
          <p:cNvSpPr txBox="1">
            <a:spLocks/>
          </p:cNvSpPr>
          <p:nvPr/>
        </p:nvSpPr>
        <p:spPr>
          <a:xfrm>
            <a:off x="653233" y="1143440"/>
            <a:ext cx="11347257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1: Peinliches Foto im Chat</a:t>
            </a:r>
          </a:p>
          <a:p>
            <a:endParaRPr lang="de-DE" sz="1500" kern="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Im Klassen-Chat wird ein peinliches Foto von einem Kind geteilt. Wie verhältst du dich?</a:t>
            </a:r>
          </a:p>
        </p:txBody>
      </p:sp>
    </p:spTree>
    <p:extLst>
      <p:ext uri="{BB962C8B-B14F-4D97-AF65-F5344CB8AC3E}">
        <p14:creationId xmlns:p14="http://schemas.microsoft.com/office/powerpoint/2010/main" val="50198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9469D-0572-6D56-2BF1-072FBFCD6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E5E6E79-8208-BDD5-84A5-AE2AD583C83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98E89A56-50D4-64AC-32FE-F0BF04264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3C937332-712C-AEB0-32FF-529C4432B8BF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Sofort antworten.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74615C7C-7BD3-9B5F-BDFE-2870DB234486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Kontakt blockieren </a:t>
            </a:r>
            <a:br>
              <a:rPr lang="de-DE" dirty="0"/>
            </a:br>
            <a:r>
              <a:rPr lang="de-DE" dirty="0"/>
              <a:t>und Erwachsenen </a:t>
            </a:r>
            <a:br>
              <a:rPr lang="de-DE" dirty="0"/>
            </a:br>
            <a:r>
              <a:rPr lang="de-DE" dirty="0"/>
              <a:t>Bescheid sagen.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21E1DA31-6118-9D19-E67C-A4273EB22993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Persönliche Informationen austauschen.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3F712005-5D63-63BA-8DE6-9C095B2A579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DB98C633-376D-4A24-8DF5-5B1B92A76FF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9222D2AB-621A-946A-0426-05F3BF094C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1CD2F6A3-36C6-8199-FB59-3101BE595DA5}"/>
              </a:ext>
            </a:extLst>
          </p:cNvPr>
          <p:cNvSpPr txBox="1">
            <a:spLocks/>
          </p:cNvSpPr>
          <p:nvPr/>
        </p:nvSpPr>
        <p:spPr>
          <a:xfrm>
            <a:off x="462709" y="1330729"/>
            <a:ext cx="11347373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7: Nachricht von Fremden</a:t>
            </a:r>
          </a:p>
          <a:p>
            <a:endParaRPr lang="de-DE" sz="2000" b="0" kern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Du nutzt einen bekannten Messenger-Dienst. Eine unbekannte Person schreibt dich dort an. Wie verhältst du dich?</a:t>
            </a:r>
          </a:p>
        </p:txBody>
      </p:sp>
    </p:spTree>
    <p:extLst>
      <p:ext uri="{BB962C8B-B14F-4D97-AF65-F5344CB8AC3E}">
        <p14:creationId xmlns:p14="http://schemas.microsoft.com/office/powerpoint/2010/main" val="248210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FF422-C3C7-A726-A1E2-998240E11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D27EDBC-01C6-A7E2-BB0F-3A4725CF68C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A814B3CF-3E11-946B-9827-BA4021171FD9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Sofort antworten.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4F262D6F-E6B0-0898-109D-06D9649C8F5D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Kontakt blockieren </a:t>
            </a:r>
            <a:br>
              <a:rPr lang="de-DE" dirty="0"/>
            </a:br>
            <a:r>
              <a:rPr lang="de-DE" dirty="0"/>
              <a:t>und Erwachsenen </a:t>
            </a:r>
            <a:br>
              <a:rPr lang="de-DE" dirty="0"/>
            </a:br>
            <a:r>
              <a:rPr lang="de-DE" dirty="0"/>
              <a:t>Bescheid sagen.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07E1BB22-7E1D-EB7C-B853-E910AF4FD52A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Persönliche Informationen austauschen.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A5E52327-840C-B53C-3373-8E9B1B2A43A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B6F46AB5-92AC-F52F-9483-25956B3F367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D0992DB0-E208-6D90-2BC6-18E76810AA65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F340135-1EDE-105F-1FEC-E0815365E40D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D82627-F11C-FFA0-95C3-7C11BDDA2152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8FD90A0-F2C4-2FAE-4191-ADEB137B96EE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7EF0BA2-58BE-625A-5232-96BC97D0BC2A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F2AD173-F6AE-4B60-B464-DD395A0908ED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B2EFB60-0E3D-ECAD-889A-817B9876BA01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Oval 137">
            <a:extLst>
              <a:ext uri="{FF2B5EF4-FFF2-40B4-BE49-F238E27FC236}">
                <a16:creationId xmlns:a16="http://schemas.microsoft.com/office/drawing/2014/main" id="{E70CF9E3-4B2D-1B19-745B-06A836B06DC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62744" y="2928650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9" name="Titel 21">
            <a:extLst>
              <a:ext uri="{FF2B5EF4-FFF2-40B4-BE49-F238E27FC236}">
                <a16:creationId xmlns:a16="http://schemas.microsoft.com/office/drawing/2014/main" id="{8ED97262-475E-D892-05CC-251ADD718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8B30A52-78F8-DE83-37EB-C83B38D32D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08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68859-3FDC-9AE3-9C6B-64281A9F5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E3C3AA76-4419-5077-AF28-3818F291A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E7B57447-E0E1-AA21-65B1-502234A1CCB5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676A87F-8C6E-9FD6-D06E-AB416EBBA1B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22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12AC342-57E4-0E62-5260-5B5C32B7B8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E55D2F7D-3B53-760F-3F52-1693ABDC06EB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D529910-56BC-D37A-BDFF-9E0DA05C77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A63FA-F1DB-D09C-7D2A-A68FC657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AEBC9E8-A100-0ED4-6808-C04D0F8DE83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ED6CF23D-23E5-A662-637C-7539CFEAF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1F804E0F-E7A1-B8C2-27B9-0583FB5AABE1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Nachricht löschen </a:t>
            </a:r>
            <a:br>
              <a:rPr lang="de-DE" dirty="0"/>
            </a:br>
            <a:r>
              <a:rPr lang="de-DE" dirty="0"/>
              <a:t>und ignorieren.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61E67252-885A-69B7-0217-800557171500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Nachricht sofort weiterleiten.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D58943F5-1F2A-8E69-B763-2A5B62FD83E0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Angst bekommen.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97191245-DFB3-3502-B7C2-6A8B53A986D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349E5D9D-2296-93AD-5E18-DE3560B1964E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207C28AE-1E98-16EB-DC58-FBFC772E2046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F739E0D7-312D-6EF4-CB38-E536F5DBC924}"/>
              </a:ext>
            </a:extLst>
          </p:cNvPr>
          <p:cNvSpPr txBox="1">
            <a:spLocks/>
          </p:cNvSpPr>
          <p:nvPr/>
        </p:nvSpPr>
        <p:spPr>
          <a:xfrm>
            <a:off x="462709" y="1330729"/>
            <a:ext cx="11347373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8: Kettennachricht</a:t>
            </a:r>
          </a:p>
          <a:p>
            <a:endParaRPr lang="de-DE" sz="2000" b="0" kern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Du bekommst eine Kettennachricht. „Schick das an 10 Leute weiter!“ Wie verhältst du dich?</a:t>
            </a:r>
          </a:p>
        </p:txBody>
      </p:sp>
    </p:spTree>
    <p:extLst>
      <p:ext uri="{BB962C8B-B14F-4D97-AF65-F5344CB8AC3E}">
        <p14:creationId xmlns:p14="http://schemas.microsoft.com/office/powerpoint/2010/main" val="80914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FB740-BCFF-7DAC-5DE1-3441F38FD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BF446878-5269-7BC5-7927-F83CFE749121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Nachricht sofort weiterleiten.</a:t>
            </a: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398DA26A-15C7-8B88-7212-59A67388F96D}"/>
              </a:ext>
            </a:extLst>
          </p:cNvPr>
          <p:cNvSpPr/>
          <p:nvPr/>
        </p:nvSpPr>
        <p:spPr>
          <a:xfrm>
            <a:off x="548978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Nachricht löschen </a:t>
            </a:r>
            <a:br>
              <a:rPr lang="de-DE" dirty="0"/>
            </a:br>
            <a:r>
              <a:rPr lang="de-DE" dirty="0"/>
              <a:t>und ignorieren.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D469674-9954-07B2-C73D-D7302BDD23A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2C030762-6F1D-2B4E-1AD6-312FB32163A9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Angst bekommen.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D9BD4702-C9C1-C5A8-696D-96E7468BC5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0DDCBF58-2154-3C0F-2CD9-4E78089925D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AED62260-74CD-AE70-B4B2-DC4623473B78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94CDC90-E003-3E29-F113-5D9EA7564C9E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3913D32-E9EB-F7A7-8CB2-40A7B713B86D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7E64E49-A37F-9EFD-BC18-4B8E81065037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7F032F8-FCE9-A5FD-27A8-159E50409ED4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8B79725-CD6C-FBA8-9E31-8A328499B897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FE305AA-78C4-5BFB-7083-094BD03B4454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Oval 137">
            <a:extLst>
              <a:ext uri="{FF2B5EF4-FFF2-40B4-BE49-F238E27FC236}">
                <a16:creationId xmlns:a16="http://schemas.microsoft.com/office/drawing/2014/main" id="{039845BF-590E-F756-7DF2-B35B039D976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15723" y="2898192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9" name="Fußzeilenplatzhalter 6">
            <a:extLst>
              <a:ext uri="{FF2B5EF4-FFF2-40B4-BE49-F238E27FC236}">
                <a16:creationId xmlns:a16="http://schemas.microsoft.com/office/drawing/2014/main" id="{7143F65B-5DD8-5763-2657-7D26B1DC989E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sp>
        <p:nvSpPr>
          <p:cNvPr id="18" name="Titel 21">
            <a:extLst>
              <a:ext uri="{FF2B5EF4-FFF2-40B4-BE49-F238E27FC236}">
                <a16:creationId xmlns:a16="http://schemas.microsoft.com/office/drawing/2014/main" id="{A6754148-3991-C726-5EBF-446EAE838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EAA757D0-FB36-EC80-F0FC-D5C8EE7454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3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239D6-167A-46B7-00F7-098223E26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C976751A-CF29-24A9-C524-2E3967DB4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D96A2E42-E949-67A1-6D18-E16AD7DE15AF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D8E789-4562-0B08-8E27-01F2322CA43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25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CFAF76E-1950-5BC2-D1B2-32E5E4158D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D0902BD6-6AC7-33E7-57E2-DDC595B9406E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E8C6839-9E47-A759-BB80-2B1CFD74E4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3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B2EB5-C42D-5C8D-37B6-577D50467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64F4651-6FCB-921B-53DA-14394AA3420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26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72C4014C-ADEC-8172-B242-A3EAA3714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4275B942-01E0-3E75-548C-89F7FFD491FA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Mitmachen.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13EBB0E4-5C30-71FA-6B66-0C66F635BBDB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Screenshots vom Chatverlauf verbreiten.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EAAF47F2-ACAC-A37E-327B-91D42D67ABBE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Streit stoppen oder </a:t>
            </a:r>
            <a:b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Chat verlassen.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AFCC7E63-5BD4-2E21-13E8-80D2A473A1D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3436EF7D-596E-91EB-E678-5CF404FBA2D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506430B6-DE06-F168-FD06-103D2DCECDC4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69C9C43E-D498-59AB-1CB2-1F38A55836E6}"/>
              </a:ext>
            </a:extLst>
          </p:cNvPr>
          <p:cNvSpPr txBox="1">
            <a:spLocks/>
          </p:cNvSpPr>
          <p:nvPr/>
        </p:nvSpPr>
        <p:spPr>
          <a:xfrm>
            <a:off x="462709" y="1330729"/>
            <a:ext cx="11347373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9: Streit im Chat</a:t>
            </a:r>
          </a:p>
          <a:p>
            <a:endParaRPr lang="de-DE" sz="2000" b="0" kern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Kinder streiten und beleidigen sich im Chat. Wie verhältst du dich?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6275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5543A-72C3-1143-35FB-334415EE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7C9FE5D0-B6F3-B675-43A3-5DB05ABB5F7D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Screenshots vom Chatverlauf verbreiten.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EEC8081E-7233-4B8E-E0AB-28937A673AA2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Streit stoppen oder </a:t>
            </a:r>
            <a:b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Chat verlassen.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EFCF84A-B267-FDFC-8EC6-6287FAF1EF9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F9F1BCB1-1CE3-A8C6-FDA5-B9975731DFE2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Mitmachen.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FFF21F02-7610-A018-6444-8118471FD3B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4ABD8BC9-C46D-0202-568F-BD38F5F27E6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C63CCA17-C407-7823-9A1F-CFA10D178B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7DF7D97-085C-A7AD-AC35-4BF4A49B87FF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13DC4DB-896C-5218-0AB6-04CF3C5ADE82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628AA3F-3645-3D43-5DC3-ECB0926A4717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9E6E9DE-9DF9-3619-56BD-0BD0C33A7422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2371B83-C722-8AD7-FB8F-9187039A8C4B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129B078-618E-F6BC-49CC-BE589AF4E964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Oval 137">
            <a:extLst>
              <a:ext uri="{FF2B5EF4-FFF2-40B4-BE49-F238E27FC236}">
                <a16:creationId xmlns:a16="http://schemas.microsoft.com/office/drawing/2014/main" id="{4A9D72BD-2236-3413-29ED-BB834010DC58}"/>
              </a:ext>
            </a:extLst>
          </p:cNvPr>
          <p:cNvSpPr>
            <a:spLocks noChangeArrowheads="1"/>
          </p:cNvSpPr>
          <p:nvPr/>
        </p:nvSpPr>
        <p:spPr bwMode="gray">
          <a:xfrm>
            <a:off x="9410654" y="2898192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C</a:t>
            </a:r>
          </a:p>
        </p:txBody>
      </p:sp>
      <p:sp>
        <p:nvSpPr>
          <p:cNvPr id="11" name="Fußzeilenplatzhalter 6">
            <a:extLst>
              <a:ext uri="{FF2B5EF4-FFF2-40B4-BE49-F238E27FC236}">
                <a16:creationId xmlns:a16="http://schemas.microsoft.com/office/drawing/2014/main" id="{2A0F5233-FD42-0083-CBCC-F1834657A7D1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sp>
        <p:nvSpPr>
          <p:cNvPr id="18" name="Titel 21">
            <a:extLst>
              <a:ext uri="{FF2B5EF4-FFF2-40B4-BE49-F238E27FC236}">
                <a16:creationId xmlns:a16="http://schemas.microsoft.com/office/drawing/2014/main" id="{07B19AAB-21B9-9CBF-89A6-DAEC23D80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BF48917-EAAD-EACD-00DF-84C0B91D13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4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46216-E08E-FAE2-167C-CB5475B41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6ABD4672-AEB6-47E0-A5C7-FEFF1376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E95D4A3C-837E-0B8C-6D9E-7DB9EF0BEFF9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4392-58EC-F482-6E0C-E44D0A85A83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28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1BF9231-5BDF-A2A5-A5F7-E4A734F865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B5F4572E-69A6-C1FB-2903-FA96527AC948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05C9307-7AA2-004B-B5B4-89FBE5E3CA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0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9AF0F-62E0-19FB-A25C-9312B942F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5BF7BE4-92A7-993F-C00E-3616D2997C3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29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20F90FB3-1489-7503-8079-5035E4374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10F07F5D-FCBD-67AC-8525-03DAA2051863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Der Lehrkraft </a:t>
            </a:r>
            <a:br>
              <a:rPr lang="de-DE" dirty="0"/>
            </a:br>
            <a:r>
              <a:rPr lang="de-DE" dirty="0"/>
              <a:t>Bescheid geben.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950B2B10-FBF3-ECAE-C7A3-87B1764B789B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Egal, Hauptsache, ich weiß Bescheid und gehöre dazu.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ED3CBCC2-AF90-189C-1B4A-C9E8CBB80D6F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Nur mit den Kindern spielen, die im Chat sind.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2D5F1F50-5D61-9A03-A55F-8D9B4E03AC9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C4D06073-8E7B-9A4F-D9E4-DEB3CCCEA48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75AE435C-F8EC-22B5-F437-705CA636C9B0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5EA50219-9334-35C6-CD16-1B1CCB1D418C}"/>
              </a:ext>
            </a:extLst>
          </p:cNvPr>
          <p:cNvSpPr txBox="1">
            <a:spLocks/>
          </p:cNvSpPr>
          <p:nvPr/>
        </p:nvSpPr>
        <p:spPr>
          <a:xfrm>
            <a:off x="462709" y="1330729"/>
            <a:ext cx="11347373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10: Verabredung im Klassen-Chat</a:t>
            </a:r>
          </a:p>
          <a:p>
            <a:endParaRPr lang="de-DE" sz="2000" b="0" kern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Ein paar Kinder verabreden sich im Klassenchat schon für die Pause am nächsten Tag. </a:t>
            </a:r>
            <a:br>
              <a:rPr lang="de-DE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</a:br>
            <a:r>
              <a:rPr lang="de-DE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Kinder ohne Chat wissen nichts davon und stehen alleine da.</a:t>
            </a:r>
          </a:p>
        </p:txBody>
      </p:sp>
    </p:spTree>
    <p:extLst>
      <p:ext uri="{BB962C8B-B14F-4D97-AF65-F5344CB8AC3E}">
        <p14:creationId xmlns:p14="http://schemas.microsoft.com/office/powerpoint/2010/main" val="71035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FA37681-9E7C-40A6-AF05-FA226140EC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38B5ACD1-E1E1-4F22-A124-A62A9AFA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96FEF26C-2EC8-6A8B-3EF9-874B61468691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Weiterleiten.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4A8B967B-036D-DF4E-B8F5-83059AD2EA1A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Schreiben, dass das </a:t>
            </a:r>
            <a:br>
              <a:rPr lang="de-DE" dirty="0"/>
            </a:br>
            <a:r>
              <a:rPr lang="de-DE" dirty="0"/>
              <a:t>nicht ok ist und Hilfe holen.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CD8F997E-0E48-0CD1-BE4A-93DF9BB75DA8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Lachen und Emojis senden.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C6173EE7-99B6-A3FB-F506-1AD0DEF3C0E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E09B3844-6124-8312-DF50-F0C4A0FA26C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D6195B9D-2D42-BD80-ABB4-C36DED2CCA69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Zahl 3">
            <a:extLst>
              <a:ext uri="{FF2B5EF4-FFF2-40B4-BE49-F238E27FC236}">
                <a16:creationId xmlns:a16="http://schemas.microsoft.com/office/drawing/2014/main" id="{7A4182D9-0DA6-F5E1-C516-A642321F5336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Zahl 2">
            <a:extLst>
              <a:ext uri="{FF2B5EF4-FFF2-40B4-BE49-F238E27FC236}">
                <a16:creationId xmlns:a16="http://schemas.microsoft.com/office/drawing/2014/main" id="{39B819FD-C22B-ADE6-2003-64B340B5E74C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Zahl 1">
            <a:extLst>
              <a:ext uri="{FF2B5EF4-FFF2-40B4-BE49-F238E27FC236}">
                <a16:creationId xmlns:a16="http://schemas.microsoft.com/office/drawing/2014/main" id="{22BF0122-915C-4D68-66A5-26EB78F34F8D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4E89AC4B-D757-4BFF-09EE-99165DA79B72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40D3A0B-659C-F931-BA14-C005E67D2B3C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057A9F9-589B-A01E-3772-F11F02D0306D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Oval 137">
            <a:extLst>
              <a:ext uri="{FF2B5EF4-FFF2-40B4-BE49-F238E27FC236}">
                <a16:creationId xmlns:a16="http://schemas.microsoft.com/office/drawing/2014/main" id="{D8B3B963-434D-C609-7B85-7D37529072C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46522" y="2898192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EA3332B-230F-0940-83BB-F56A2887B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EF332195-889F-3838-904B-5CAC302D61A7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</p:spTree>
    <p:extLst>
      <p:ext uri="{BB962C8B-B14F-4D97-AF65-F5344CB8AC3E}">
        <p14:creationId xmlns:p14="http://schemas.microsoft.com/office/powerpoint/2010/main" val="400361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AA14B-CEB6-F003-62DF-A6BF1CB0B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13A12748-B7A0-5BF8-353D-760699094627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Egal, Hauptsache, ich weiß Bescheid und gehöre dazu.</a:t>
            </a: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D477C9A1-12DB-0F6B-5407-B2DD40900C4C}"/>
              </a:ext>
            </a:extLst>
          </p:cNvPr>
          <p:cNvSpPr/>
          <p:nvPr/>
        </p:nvSpPr>
        <p:spPr>
          <a:xfrm>
            <a:off x="548978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Der Lehrkraft </a:t>
            </a:r>
            <a:br>
              <a:rPr lang="de-DE" dirty="0"/>
            </a:br>
            <a:r>
              <a:rPr lang="de-DE" dirty="0"/>
              <a:t>Bescheid geben.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7DDC6F2-7936-F992-4798-339F2B4DDF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30</a:t>
            </a:fld>
            <a:endParaRPr lang="de-DE"/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6347B960-CC54-5874-947D-B1E69AFBB66A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Nur mit den Kindern spielen, die im Chat sind.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3B201BDA-C48A-1C25-8FAA-E22326A6B75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E115A70D-F88C-F693-48CC-272D36087F9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8D1F4F8D-AD36-16F6-6E76-01F72C230E26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F78EC8F-DC64-EAFB-31E0-9787AC049CA9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08EDBBD-883C-3C36-141F-4C10F52CF73F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27C4C51-32C5-4B55-C32E-9DA677FE1AA8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2DB41FD-5266-AAF7-D09D-9F477582E5FD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2B51FF7-5D8D-4AD4-C4D1-5F80EA407503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258919D-9052-0E9E-A391-39346ABBF6C3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Oval 137">
            <a:extLst>
              <a:ext uri="{FF2B5EF4-FFF2-40B4-BE49-F238E27FC236}">
                <a16:creationId xmlns:a16="http://schemas.microsoft.com/office/drawing/2014/main" id="{007B6FF1-3CC5-90BF-8E0B-12D9B5B51AE6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15723" y="2898192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9" name="Fußzeilenplatzhalter 6">
            <a:extLst>
              <a:ext uri="{FF2B5EF4-FFF2-40B4-BE49-F238E27FC236}">
                <a16:creationId xmlns:a16="http://schemas.microsoft.com/office/drawing/2014/main" id="{F0071941-E301-EFAB-A882-D457C6F515B5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sp>
        <p:nvSpPr>
          <p:cNvPr id="18" name="Titel 21">
            <a:extLst>
              <a:ext uri="{FF2B5EF4-FFF2-40B4-BE49-F238E27FC236}">
                <a16:creationId xmlns:a16="http://schemas.microsoft.com/office/drawing/2014/main" id="{45381DEC-64AE-D8D3-46B9-0B4348E2A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E81ADDB3-5AF1-70C8-EDB6-39BE44484B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4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5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5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3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30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9BED4-42C6-AB08-2608-C2ABAAF40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E4C9E012-9FF6-1831-1D4F-121DCFF04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FEC2D1DE-D966-51EE-FD3F-B3F51A6369AA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FF1E74-75E7-11BA-EFFC-193B513E81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31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52FB1A8-3E64-5E97-C3B8-B949A7149B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206FE5C8-F072-BFFB-4785-6EE4D1A06F46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679D1F6-3A08-A7EB-928F-8990C73420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4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4C813D6-9892-90FF-281F-6A6953934C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  <p:sp>
        <p:nvSpPr>
          <p:cNvPr id="14" name="Titel 13">
            <a:extLst>
              <a:ext uri="{FF2B5EF4-FFF2-40B4-BE49-F238E27FC236}">
                <a16:creationId xmlns:a16="http://schemas.microsoft.com/office/drawing/2014/main" id="{873C29F5-DE8D-4AA9-AA7E-BE9755C79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2C0A9D77-19DE-E6BD-EAC1-8F78D0AD2FD6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AC32CBA-C751-42F6-BC5E-2FF2CD1DA8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11F47E6-A46F-C727-A653-346937518A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C92DD28-35E2-3C91-2CB8-0CD90F130113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</p:spTree>
    <p:extLst>
      <p:ext uri="{BB962C8B-B14F-4D97-AF65-F5344CB8AC3E}">
        <p14:creationId xmlns:p14="http://schemas.microsoft.com/office/powerpoint/2010/main" val="267929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F7E09-ADE3-C2B8-5563-3849C08A1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DFD7B0A-0806-990E-89EE-853168FB268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7352B8D1-B232-3E0C-AC1D-1898E48A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958D0F47-7A8F-21BA-695C-A35BFE1865A7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Handy weglegen oder </a:t>
            </a:r>
            <a:br>
              <a:rPr lang="de-DE" dirty="0"/>
            </a:br>
            <a:r>
              <a:rPr lang="de-DE" dirty="0"/>
              <a:t>den Chat stumm schalten. </a:t>
            </a:r>
            <a:br>
              <a:rPr lang="de-DE" dirty="0"/>
            </a:br>
            <a:r>
              <a:rPr lang="de-DE" dirty="0"/>
              <a:t>Den Eltern Bescheid geben.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E2607780-A2DF-79DE-6394-38BAC5187DE2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Mitmachen, sonst </a:t>
            </a:r>
            <a:br>
              <a:rPr lang="de-DE" dirty="0"/>
            </a:br>
            <a:r>
              <a:rPr lang="de-DE" dirty="0"/>
              <a:t>verpasse ich etwas.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5C4F15D5-FF3A-13C9-BE1B-0F38AF9DB2EF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Noch mehr schreiben.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75126645-138C-5BDB-0ADF-CEFF552F971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21C90832-7615-63ED-23B3-5BED2DD3B2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FCB2B3E6-F61D-2CDE-0786-64FD6D9CEA66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BB871588-F9EA-7FFC-5576-8E80F4A9A460}"/>
              </a:ext>
            </a:extLst>
          </p:cNvPr>
          <p:cNvSpPr txBox="1">
            <a:spLocks/>
          </p:cNvSpPr>
          <p:nvPr/>
        </p:nvSpPr>
        <p:spPr>
          <a:xfrm>
            <a:off x="653233" y="1143440"/>
            <a:ext cx="11347257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2: Nachrichten spät am Abend</a:t>
            </a:r>
          </a:p>
          <a:p>
            <a:endParaRPr lang="de-DE" sz="1500" kern="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Um 22 Uhr schreiben Kinder noch im Klassenchat. Wie verhältst du dich? </a:t>
            </a:r>
          </a:p>
        </p:txBody>
      </p:sp>
    </p:spTree>
    <p:extLst>
      <p:ext uri="{BB962C8B-B14F-4D97-AF65-F5344CB8AC3E}">
        <p14:creationId xmlns:p14="http://schemas.microsoft.com/office/powerpoint/2010/main" val="148954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93B23-66E8-7A3D-0FFC-094E36D5F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0539DAA9-89C7-D647-2CEE-CA2DE2C2D419}"/>
              </a:ext>
            </a:extLst>
          </p:cNvPr>
          <p:cNvSpPr/>
          <p:nvPr/>
        </p:nvSpPr>
        <p:spPr>
          <a:xfrm>
            <a:off x="548978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Handy weglegen oder </a:t>
            </a:r>
            <a:br>
              <a:rPr lang="de-DE" dirty="0"/>
            </a:br>
            <a:r>
              <a:rPr lang="de-DE" dirty="0"/>
              <a:t>den Chat stumm schalten. </a:t>
            </a:r>
            <a:br>
              <a:rPr lang="de-DE" dirty="0"/>
            </a:br>
            <a:r>
              <a:rPr lang="de-DE" dirty="0"/>
              <a:t>Den Eltern Bescheid geben.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F7CB8E8-496F-5645-6A84-B342B5533C9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412493F5-27AE-BE22-046A-244A4CBC6B6F}"/>
              </a:ext>
            </a:extLst>
          </p:cNvPr>
          <p:cNvSpPr/>
          <p:nvPr/>
        </p:nvSpPr>
        <p:spPr>
          <a:xfrm>
            <a:off x="4295999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Mitmachen, sonst </a:t>
            </a:r>
            <a:br>
              <a:rPr lang="de-DE" dirty="0"/>
            </a:br>
            <a:r>
              <a:rPr lang="de-DE" dirty="0"/>
              <a:t>verpasse ich etwas.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B118A6F7-5F65-36F2-03F0-E382D0E0E24B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Noch mehr schreiben.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70161E8C-77F8-480C-80AF-3CD615AB06D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9F65837D-8AB8-88AB-8C87-7DA6E778783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5D92842F-46B8-1950-9D39-102F11445484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3AB894E-6AE7-CE6C-658F-A620819A7DC2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8854A05-2381-6A21-F5FA-6CAFE938599C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3E1B150-EFFB-72D0-83E9-BE968F70C504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05250E9-455E-EA49-9086-7ED945AD9BDE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AEB0117-D54B-3BBE-B679-2B112E6080DF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2060097-A03B-9715-59B6-9D2C05967922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Oval 137">
            <a:extLst>
              <a:ext uri="{FF2B5EF4-FFF2-40B4-BE49-F238E27FC236}">
                <a16:creationId xmlns:a16="http://schemas.microsoft.com/office/drawing/2014/main" id="{B87AB908-C84C-9E2B-32F4-51F7B7597A5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15723" y="2898192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A315B59D-FC04-E023-8C33-4E55563DE9B4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sp>
        <p:nvSpPr>
          <p:cNvPr id="11" name="Titel 21">
            <a:extLst>
              <a:ext uri="{FF2B5EF4-FFF2-40B4-BE49-F238E27FC236}">
                <a16:creationId xmlns:a16="http://schemas.microsoft.com/office/drawing/2014/main" id="{C3038F87-08C1-1BA5-26E1-86F349651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BC354F1-CE7F-3618-64DA-8652E8F8B3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4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8BA29-B1F4-1AA5-7546-374AB633B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8E777938-8315-3638-FF16-CEC8D5169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Rechteck 9">
            <a:extLst>
              <a:ext uri="{FF2B5EF4-FFF2-40B4-BE49-F238E27FC236}">
                <a16:creationId xmlns:a16="http://schemas.microsoft.com/office/drawing/2014/main" id="{34B3EECA-979B-BCAC-E7AC-4E87ECA49693}"/>
              </a:ext>
            </a:extLst>
          </p:cNvPr>
          <p:cNvSpPr/>
          <p:nvPr/>
        </p:nvSpPr>
        <p:spPr>
          <a:xfrm>
            <a:off x="-12193" y="9621"/>
            <a:ext cx="12204193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CDA62F-A2B4-8C69-5B40-9BB115ABA3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952BD0E-47D2-FC9B-A002-F6F9AE8905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CBBD6117-A10C-E967-71D9-D74DBDFC899F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9C65F10-E7F9-103A-8181-D045FB6774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0" b="-179"/>
          <a:stretch>
            <a:fillRect/>
          </a:stretch>
        </p:blipFill>
        <p:spPr>
          <a:xfrm>
            <a:off x="3939105" y="2391603"/>
            <a:ext cx="2531144" cy="33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5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7B3E8-C97C-1070-8BB5-20F3E3164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441D8B4-2BE3-CBBE-94F8-53F894D024D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9BD4349B-6C3D-3E4D-42D8-CFD988D17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32323"/>
            <a:ext cx="9431338" cy="320423"/>
          </a:xfrm>
        </p:spPr>
        <p:txBody>
          <a:bodyPr/>
          <a:lstStyle/>
          <a:p>
            <a:r>
              <a:rPr lang="de-DE" dirty="0"/>
              <a:t>Wähle die richtige Antwort aus.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6D158365-0F38-EA8D-FB02-63ABD6D8FAB9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Mitlachen.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8218AC5F-C85C-4D7A-9C1A-82D70CEB5C28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Nichts sagen.</a:t>
            </a: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9332316D-9ED3-16A8-11AC-3344EBEEA403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„Stopp, das gefällt mir nicht!“ schreiben und einem Erwachsenen Bescheid geben.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4560EE04-7750-89A4-CC27-55F9CEA363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0CD32FB6-DC15-912C-322E-EBFC3813C18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A69E0078-1006-BD52-B93A-3D7F18C7FD7A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02290E72-0CFF-0C37-7F70-61693EB0111C}"/>
              </a:ext>
            </a:extLst>
          </p:cNvPr>
          <p:cNvSpPr txBox="1">
            <a:spLocks/>
          </p:cNvSpPr>
          <p:nvPr/>
        </p:nvSpPr>
        <p:spPr>
          <a:xfrm>
            <a:off x="653233" y="1330729"/>
            <a:ext cx="11347257" cy="15000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5pPr>
            <a:lvl6pPr marL="457039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6pPr>
            <a:lvl7pPr marL="914077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7pPr>
            <a:lvl8pPr marL="1371116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8pPr>
            <a:lvl9pPr marL="182815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de-DE" sz="4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 3: Gemeiner Kommentar</a:t>
            </a:r>
          </a:p>
          <a:p>
            <a:endParaRPr lang="de-DE" sz="1500" kern="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de-DE" b="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Im Chat schreibt jemand: „Der Franz kann echt gar nichts, voll der Loser!“ </a:t>
            </a:r>
            <a:br>
              <a:rPr lang="de-DE" b="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</a:br>
            <a:r>
              <a:rPr lang="de-DE" b="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Wie verhältst du dich?</a:t>
            </a:r>
          </a:p>
        </p:txBody>
      </p:sp>
    </p:spTree>
    <p:extLst>
      <p:ext uri="{BB962C8B-B14F-4D97-AF65-F5344CB8AC3E}">
        <p14:creationId xmlns:p14="http://schemas.microsoft.com/office/powerpoint/2010/main" val="144810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3BB6F-8C61-B7F4-3816-C107B93D1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338A29B9-1886-6BB1-1B1B-A9CA56808451}"/>
              </a:ext>
            </a:extLst>
          </p:cNvPr>
          <p:cNvSpPr/>
          <p:nvPr/>
        </p:nvSpPr>
        <p:spPr>
          <a:xfrm>
            <a:off x="8041137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„Stopp, das gefällt mir nicht!“ schreiben und einem Erwachsenen Bescheid geben.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380AE66E-1532-983C-2A0F-313FF183A85E}"/>
              </a:ext>
            </a:extLst>
          </p:cNvPr>
          <p:cNvSpPr/>
          <p:nvPr/>
        </p:nvSpPr>
        <p:spPr>
          <a:xfrm>
            <a:off x="4296000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Nichts sagen.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3059034-00F2-088F-4DCD-A660E31BBFD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4C790624-BECD-057D-3A25-345AE78ADFB2}"/>
              </a:ext>
            </a:extLst>
          </p:cNvPr>
          <p:cNvSpPr/>
          <p:nvPr/>
        </p:nvSpPr>
        <p:spPr>
          <a:xfrm>
            <a:off x="550863" y="3366288"/>
            <a:ext cx="3600000" cy="271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/>
              <a:t>Mitlachen.</a:t>
            </a:r>
          </a:p>
        </p:txBody>
      </p:sp>
      <p:sp>
        <p:nvSpPr>
          <p:cNvPr id="27" name="Oval 137">
            <a:extLst>
              <a:ext uri="{FF2B5EF4-FFF2-40B4-BE49-F238E27FC236}">
                <a16:creationId xmlns:a16="http://schemas.microsoft.com/office/drawing/2014/main" id="{1B2A19DB-5EE5-BF29-DEF2-F814F752CA7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4241" y="2996740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a</a:t>
            </a:r>
          </a:p>
        </p:txBody>
      </p:sp>
      <p:sp>
        <p:nvSpPr>
          <p:cNvPr id="28" name="Oval 137">
            <a:extLst>
              <a:ext uri="{FF2B5EF4-FFF2-40B4-BE49-F238E27FC236}">
                <a16:creationId xmlns:a16="http://schemas.microsoft.com/office/drawing/2014/main" id="{27D8997D-2B3E-8CA4-3152-07BB543313D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59378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b</a:t>
            </a:r>
          </a:p>
        </p:txBody>
      </p:sp>
      <p:sp>
        <p:nvSpPr>
          <p:cNvPr id="29" name="Oval 137">
            <a:extLst>
              <a:ext uri="{FF2B5EF4-FFF2-40B4-BE49-F238E27FC236}">
                <a16:creationId xmlns:a16="http://schemas.microsoft.com/office/drawing/2014/main" id="{FE0A280D-23CB-8523-33BA-277C54F161B3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04515" y="2996349"/>
            <a:ext cx="673243" cy="675926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b="1" kern="0" cap="all" dirty="0">
                <a:solidFill>
                  <a:schemeClr val="bg1"/>
                </a:solidFill>
              </a:rPr>
              <a:t>c</a:t>
            </a:r>
            <a:endParaRPr kumimoji="0" lang="de-DE" altLang="de-DE" sz="16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2BFACF8-D5E5-77CE-5701-203AB5358974}"/>
              </a:ext>
            </a:extLst>
          </p:cNvPr>
          <p:cNvSpPr txBox="1"/>
          <p:nvPr/>
        </p:nvSpPr>
        <p:spPr>
          <a:xfrm>
            <a:off x="3620033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C7B6C92-6360-AB2C-C0CE-E61B887D5085}"/>
              </a:ext>
            </a:extLst>
          </p:cNvPr>
          <p:cNvSpPr txBox="1"/>
          <p:nvPr/>
        </p:nvSpPr>
        <p:spPr>
          <a:xfrm>
            <a:off x="5468726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F410036-EB57-936D-931D-DC127E69818F}"/>
              </a:ext>
            </a:extLst>
          </p:cNvPr>
          <p:cNvSpPr txBox="1"/>
          <p:nvPr/>
        </p:nvSpPr>
        <p:spPr>
          <a:xfrm>
            <a:off x="7317419" y="1035367"/>
            <a:ext cx="1157161" cy="18628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3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7190D46-9923-7FD9-A244-D2EE7AECC863}"/>
              </a:ext>
            </a:extLst>
          </p:cNvPr>
          <p:cNvSpPr/>
          <p:nvPr/>
        </p:nvSpPr>
        <p:spPr>
          <a:xfrm>
            <a:off x="3561254" y="1395906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C8AA06E-029F-D39A-F987-EBA349DC3973}"/>
              </a:ext>
            </a:extLst>
          </p:cNvPr>
          <p:cNvSpPr/>
          <p:nvPr/>
        </p:nvSpPr>
        <p:spPr>
          <a:xfrm>
            <a:off x="5391992" y="1342947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8734637-D1D9-7910-05ED-A0B6FFE9110E}"/>
              </a:ext>
            </a:extLst>
          </p:cNvPr>
          <p:cNvSpPr/>
          <p:nvPr/>
        </p:nvSpPr>
        <p:spPr>
          <a:xfrm>
            <a:off x="7272402" y="1345603"/>
            <a:ext cx="1408014" cy="15552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Oval 137">
            <a:extLst>
              <a:ext uri="{FF2B5EF4-FFF2-40B4-BE49-F238E27FC236}">
                <a16:creationId xmlns:a16="http://schemas.microsoft.com/office/drawing/2014/main" id="{E80B69EE-6A9C-3FA8-A827-DEDA478CCAF6}"/>
              </a:ext>
            </a:extLst>
          </p:cNvPr>
          <p:cNvSpPr>
            <a:spLocks noChangeArrowheads="1"/>
          </p:cNvSpPr>
          <p:nvPr/>
        </p:nvSpPr>
        <p:spPr bwMode="gray">
          <a:xfrm>
            <a:off x="9410654" y="2898192"/>
            <a:ext cx="866510" cy="869963"/>
          </a:xfrm>
          <a:prstGeom prst="ellipse">
            <a:avLst/>
          </a:prstGeom>
          <a:solidFill>
            <a:srgbClr val="99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</a:rPr>
              <a:t>C</a:t>
            </a:r>
          </a:p>
        </p:txBody>
      </p:sp>
      <p:sp>
        <p:nvSpPr>
          <p:cNvPr id="15" name="Fußzeilenplatzhalter 6">
            <a:extLst>
              <a:ext uri="{FF2B5EF4-FFF2-40B4-BE49-F238E27FC236}">
                <a16:creationId xmlns:a16="http://schemas.microsoft.com/office/drawing/2014/main" id="{AECC27A7-D4BD-DB27-C491-AF8699DA1E1E}"/>
              </a:ext>
            </a:extLst>
          </p:cNvPr>
          <p:cNvSpPr txBox="1">
            <a:spLocks/>
          </p:cNvSpPr>
          <p:nvPr/>
        </p:nvSpPr>
        <p:spPr>
          <a:xfrm>
            <a:off x="9680283" y="6425677"/>
            <a:ext cx="1960854" cy="26988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0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0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1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1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19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232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199271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6308" algn="l" defTabSz="914077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800" dirty="0"/>
              <a:t>Abbildung: Friederike Ablang, Berlin</a:t>
            </a:r>
          </a:p>
        </p:txBody>
      </p:sp>
      <p:sp>
        <p:nvSpPr>
          <p:cNvPr id="19" name="Titel 21">
            <a:extLst>
              <a:ext uri="{FF2B5EF4-FFF2-40B4-BE49-F238E27FC236}">
                <a16:creationId xmlns:a16="http://schemas.microsoft.com/office/drawing/2014/main" id="{E675AFC0-D95E-6ECA-E2F0-7BF26C50C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432323"/>
            <a:ext cx="8766244" cy="320423"/>
          </a:xfrm>
        </p:spPr>
        <p:txBody>
          <a:bodyPr/>
          <a:lstStyle/>
          <a:p>
            <a:r>
              <a:rPr lang="de-DE" dirty="0"/>
              <a:t>Das ist die richtige Antwort.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BDB1105B-A1D8-67C8-C2C6-046377603E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18" y="46690"/>
            <a:ext cx="781500" cy="10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xit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 animBg="1"/>
      <p:bldP spid="13" grpId="0" animBg="1"/>
      <p:bldP spid="14" grpId="0" animBg="1"/>
      <p:bldP spid="2" grpId="0" animBg="1"/>
    </p:bldLst>
  </p:timing>
</p:sld>
</file>

<file path=ppt/theme/theme1.xml><?xml version="1.0" encoding="utf-8"?>
<a:theme xmlns:a="http://schemas.openxmlformats.org/drawingml/2006/main" name="DesignKLETT">
  <a:themeElements>
    <a:clrScheme name="Klett Dachmarke">
      <a:dk1>
        <a:srgbClr val="000000"/>
      </a:dk1>
      <a:lt1>
        <a:srgbClr val="FFFFFF"/>
      </a:lt1>
      <a:dk2>
        <a:srgbClr val="FF6600"/>
      </a:dk2>
      <a:lt2>
        <a:srgbClr val="939598"/>
      </a:lt2>
      <a:accent1>
        <a:srgbClr val="FF9900"/>
      </a:accent1>
      <a:accent2>
        <a:srgbClr val="FFCC00"/>
      </a:accent2>
      <a:accent3>
        <a:srgbClr val="FF0000"/>
      </a:accent3>
      <a:accent4>
        <a:srgbClr val="003366"/>
      </a:accent4>
      <a:accent5>
        <a:srgbClr val="51AEE2"/>
      </a:accent5>
      <a:accent6>
        <a:srgbClr val="7030A0"/>
      </a:accent6>
      <a:hlink>
        <a:srgbClr val="7B7B7B"/>
      </a:hlink>
      <a:folHlink>
        <a:srgbClr val="A5A5A5"/>
      </a:folHlink>
    </a:clrScheme>
    <a:fontScheme name="KLETT FON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solidFill>
            <a:schemeClr val="accent3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3"/>
          </a:solidFill>
          <a:headEnd w="sm" len="sm"/>
          <a:tailEnd type="oval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400" dirty="0">
            <a:solidFill>
              <a:schemeClr val="bg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orlage_orange_Ergenzung-Anhang" id="{02060E41-94C7-402E-9E1F-AD3DBC5D24A4}" vid="{CF7D7301-50DD-4407-BE8E-95EEE16CB9A0}"/>
    </a:ext>
  </a:extLst>
</a:theme>
</file>

<file path=ppt/theme/theme2.xml><?xml version="1.0" encoding="utf-8"?>
<a:theme xmlns:a="http://schemas.openxmlformats.org/drawingml/2006/main" name="Office">
  <a:themeElements>
    <a:clrScheme name="Klett Adelante Colours">
      <a:dk1>
        <a:srgbClr val="000000"/>
      </a:dk1>
      <a:lt1>
        <a:srgbClr val="FFFFFF"/>
      </a:lt1>
      <a:dk2>
        <a:srgbClr val="FF6600"/>
      </a:dk2>
      <a:lt2>
        <a:srgbClr val="939598"/>
      </a:lt2>
      <a:accent1>
        <a:srgbClr val="FF9900"/>
      </a:accent1>
      <a:accent2>
        <a:srgbClr val="FFCC00"/>
      </a:accent2>
      <a:accent3>
        <a:srgbClr val="FF0000"/>
      </a:accent3>
      <a:accent4>
        <a:srgbClr val="003366"/>
      </a:accent4>
      <a:accent5>
        <a:srgbClr val="43C0E8"/>
      </a:accent5>
      <a:accent6>
        <a:srgbClr val="C0087F"/>
      </a:accent6>
      <a:hlink>
        <a:srgbClr val="7B7B7B"/>
      </a:hlink>
      <a:folHlink>
        <a:srgbClr val="A5A5A5"/>
      </a:folHlink>
    </a:clrScheme>
    <a:fontScheme name="KLETT FON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Adelante Klett">
      <a:dk1>
        <a:srgbClr val="000000"/>
      </a:dk1>
      <a:lt1>
        <a:srgbClr val="FFFFFF"/>
      </a:lt1>
      <a:dk2>
        <a:srgbClr val="FF6600"/>
      </a:dk2>
      <a:lt2>
        <a:srgbClr val="939598"/>
      </a:lt2>
      <a:accent1>
        <a:srgbClr val="FF9900"/>
      </a:accent1>
      <a:accent2>
        <a:srgbClr val="FFCC00"/>
      </a:accent2>
      <a:accent3>
        <a:srgbClr val="FF0000"/>
      </a:accent3>
      <a:accent4>
        <a:srgbClr val="003366"/>
      </a:accent4>
      <a:accent5>
        <a:srgbClr val="43C0E8"/>
      </a:accent5>
      <a:accent6>
        <a:srgbClr val="C0087F"/>
      </a:accent6>
      <a:hlink>
        <a:srgbClr val="7B7B7B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 Orange Dachmarke_01092022</Template>
  <TotalTime>0</TotalTime>
  <Words>1098</Words>
  <Application>Microsoft Office PowerPoint</Application>
  <PresentationFormat>Breitbild</PresentationFormat>
  <Paragraphs>263</Paragraphs>
  <Slides>31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5" baseType="lpstr">
      <vt:lpstr>Wingdings</vt:lpstr>
      <vt:lpstr>Comic Sans MS</vt:lpstr>
      <vt:lpstr>Arial</vt:lpstr>
      <vt:lpstr>DesignKLETT</vt:lpstr>
      <vt:lpstr>Chat-Detektiv – Fälle für den Unterricht </vt:lpstr>
      <vt:lpstr>Wähle die richtige Antwort aus.</vt:lpstr>
      <vt:lpstr>Das ist die richtige Antwort.</vt:lpstr>
      <vt:lpstr>PowerPoint-Präsentation</vt:lpstr>
      <vt:lpstr>Wähle die richtige Antwort aus.</vt:lpstr>
      <vt:lpstr>Das ist die richtige Antwort.</vt:lpstr>
      <vt:lpstr>PowerPoint-Präsentation</vt:lpstr>
      <vt:lpstr>Wähle die richtige Antwort aus.</vt:lpstr>
      <vt:lpstr>Das ist die richtige Antwort.</vt:lpstr>
      <vt:lpstr>PowerPoint-Präsentation</vt:lpstr>
      <vt:lpstr>Wähle die richtige Antwort aus.</vt:lpstr>
      <vt:lpstr>Das ist die richtige Antwort.</vt:lpstr>
      <vt:lpstr>PowerPoint-Präsentation</vt:lpstr>
      <vt:lpstr>Wähle die richtige Antwort aus.</vt:lpstr>
      <vt:lpstr>Das ist die richtige Antwort.</vt:lpstr>
      <vt:lpstr>PowerPoint-Präsentation</vt:lpstr>
      <vt:lpstr>Wähle die richtige Antwort aus.</vt:lpstr>
      <vt:lpstr>Das ist die richtige Antwort.</vt:lpstr>
      <vt:lpstr>PowerPoint-Präsentation</vt:lpstr>
      <vt:lpstr>Wähle die richtige Antwort aus.</vt:lpstr>
      <vt:lpstr>Das ist die richtige Antwort.</vt:lpstr>
      <vt:lpstr>PowerPoint-Präsentation</vt:lpstr>
      <vt:lpstr>Wähle die richtige Antwort aus.</vt:lpstr>
      <vt:lpstr>Das ist die richtige Antwort.</vt:lpstr>
      <vt:lpstr>PowerPoint-Präsentation</vt:lpstr>
      <vt:lpstr>Wähle die richtige Antwort aus.</vt:lpstr>
      <vt:lpstr>Das ist die richtige Antwort.</vt:lpstr>
      <vt:lpstr>PowerPoint-Präsentation</vt:lpstr>
      <vt:lpstr>Wähle die richtige Antwort aus.</vt:lpstr>
      <vt:lpstr>Das ist die richtige Antwort.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2026-04-09T07:39:29Z</dcterms:created>
  <dcterms:modified xsi:type="dcterms:W3CDTF">2026-04-09T07:41:37Z</dcterms:modified>
</cp:coreProperties>
</file>