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309" r:id="rId4"/>
    <p:sldId id="324" r:id="rId5"/>
    <p:sldId id="325" r:id="rId6"/>
    <p:sldId id="327" r:id="rId7"/>
    <p:sldId id="330" r:id="rId8"/>
    <p:sldId id="329" r:id="rId9"/>
    <p:sldId id="328" r:id="rId10"/>
    <p:sldId id="331" r:id="rId11"/>
    <p:sldId id="326" r:id="rId12"/>
    <p:sldId id="311" r:id="rId13"/>
    <p:sldId id="312" r:id="rId14"/>
    <p:sldId id="313" r:id="rId15"/>
    <p:sldId id="305" r:id="rId16"/>
    <p:sldId id="314" r:id="rId17"/>
    <p:sldId id="315" r:id="rId18"/>
    <p:sldId id="316" r:id="rId19"/>
    <p:sldId id="317" r:id="rId20"/>
    <p:sldId id="318" r:id="rId21"/>
    <p:sldId id="319" r:id="rId22"/>
    <p:sldId id="332" r:id="rId23"/>
    <p:sldId id="333" r:id="rId24"/>
    <p:sldId id="335" r:id="rId25"/>
    <p:sldId id="336" r:id="rId26"/>
    <p:sldId id="337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5FF"/>
    <a:srgbClr val="FF5050"/>
    <a:srgbClr val="CC3300"/>
    <a:srgbClr val="FFCC00"/>
    <a:srgbClr val="11B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26" autoAdjust="0"/>
    <p:restoredTop sz="94681"/>
  </p:normalViewPr>
  <p:slideViewPr>
    <p:cSldViewPr snapToGrid="0">
      <p:cViewPr varScale="1">
        <p:scale>
          <a:sx n="103" d="100"/>
          <a:sy n="103" d="100"/>
        </p:scale>
        <p:origin x="11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0:42.7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6230 24575,'72'0'0,"20"-12"0,-25-6 0,5-5 0,7-7 0,0-5 0,-1-4 0,-2-2 0,-7 0 0,-3 1 0,-16 6 0,-4 2 0,32-24 0,-13 8 0,-12 8 0,-5 3 0,5-1 0,10-9 0,13-13 0,-31 24 0,2-3 0,3-2 0,-1-2 0,-3 3 0,-2 2 0,-5 3 0,-3 1 0,20-21 0,-8-1 0,1-11 0,-20 24 0,0-3 0,4-5 0,0-3 0,3-3 0,0-1 0,2-2 0,2 1 0,3-2 0,1-1 0,3-5 0,2-1 0,1-3 0,1-1 0,-1-3 0,-1-1 0,-3 2 0,-2-3 0,-1-3 0,-2 0 0,-2 0 0,-1 0 0,-1-3 0,-1-2 0,1-2 0,-1 0 0,-2 3 0,-1 0 0,0 1 0,-2 1 0,-2 5 0,-1 1 0,-3 2 0,-2 1 0,-3 1 0,-1 0 0,-2-3 0,-1 0 0,-3 0 0,-1 0 0,-2-1 0,-2 2 0,-3 3 0,-1 2 0,-2 6 0,0 1 0,-2 3 0,0 0 0,0 0 0,0 0 0,0-4 0,0 1 0,0 1 0,0 2 0,1 5 0,-2 2 0,-3-34 0,-3 13 0,-8 4 0,-7 4 0,-4-1 0,-9-2 0,-7-1 0,-5-4 0,-6-1 0,-4 2 0,-1 4 0,-6 7 0,-9 0 0,-4 3 0,-4 3 0,2 6 0,0 9 0,0 10 0,-4 5 0,0 7 0,-1 6 0,1 4 0,-4 5 0,-1 4 0,-1 6 0,3 11 0,10 11 0,7 11 0,12 1 0,9 0 0,8-2 0,9-3 0,4 3 0,6 3 0,0 4 0,-1 7 0,0 0 0,-2 9 0,-2 13 0,-3 17 0,11-35 0,1 2 0,-2 6 0,0 1 0,2 1 0,0 0 0,3-3 0,0-1 0,3-7 0,2-2 0,-6 41 0,4-4 0,4-3 0,4 5 0,2 1 0,1-1 0,0 4 0,1 1 0,2-46 0,2 0 0,3 1 0,2-1 0,3 2 0,3-1 0,3 0 0,1-2 0,2-3 0,1-1 0,25 40 0,3-15 0,0-10 0,-1-8 0,3-5 0,5-2 0,13 2 0,8-1 0,1-1 0,2 0 0,-7-5 0,-2-1 0,-2-5 0,-3-4 0,2-3 0,-3-3 0,-5-3 0,-6-6 0,-6-6 0,-2-5 0,1-3 0,0 0 0,1-3 0,5 0 0,5 0 0,8 0 0,4 0 0,3 0 0,0 0 0,-5 0 0,-4 0 0,-8 0 0,-2-4 0,-3-6 0,4-7 0,0-6 0,1-2 0,4-4 0,7-6 0,11-6 0,-36 17 0,2 0 0,2-2 0,2-1 0,1-1 0,2-3 0,2-2 0,0-2 0,2-1 0,0-3 0,1 0 0,-1-2 0,2 0 0,-2-2 0,2-1 0,0-2 0,8-6 0,0-1 0,4-3 0,0-1 0,3 0 0,0 0 0,-1 0 0,0 2 0,-5 5 0,0 2 0,-4 1 0,1 2 0,-1 2 0,1 0 0,0 1 0,2 2 0,8-1 0,3 2 0,8-1 0,2 1 0,2 2 0,2 0 0,-29 14 0,1 0 0,0 1 0,27-9 0,-1 2 0,-6 3 0,-1 2 0,-4 4 0,0 2 0,-3 4 0,0 3 0,2 2 0,0 3 0,4 2 0,1 2 0,3 1 0,-1 0 0,0 1 0,1 0 0,-1 2 0,0 3 0,-3 4 0,-3 5 0,-4 3 0,-2 6 0,-6 4 0,-3 5 0,-5 2 0,-2 3 0,-3 0 0,-3 0 0,-5 1 0,-3 1 0,-5-2 0,-4 1 0,21 39 0,-12 1 0,-7 7 0,-5 8 0,-16-42 0,-1 0 0,1 1 0,-1 0 0,-1-1 0,-3 0 0,-2 0 0,-1 0 0,-1 44 0,-5-44 0,-2 0 0,1 6 0,0 0 0,0 5 0,0 3 0,0 6 0,0 1 0,0 2 0,0 1 0,1 3 0,-2 0 0,-1 2 0,-2 1 0,-2-1 0,-3 1 0,-2 1 0,-3 0 0,0 0 0,0 0 0,-1 1 0,0 0 0,2 2 0,0 0 0,2 0 0,0 0 0,1-5 0,0-1 0,3-6 0,2 0 0,1-6 0,0-1 0,3-5 0,0 0 0,0-2 0,2 0 0,-2-1 0,2-2 0,0-2 0,3-2 0,11 43 0,13-13 0,14-7 0,16 3 0,-23-37 0,2 2 0,6 5 0,4 0 0,3 1 0,4-1 0,-1-2 0,3-3 0,-1-3 0,1-4 0,-1-6 0,2-3 0,0-6 0,1-3 0,1-3 0,1-4 0,2-2 0,0-2 0,-2-4 0,0-1 0,-4 1 0,-2-2 0,45-10 0,-17-12 0,-11-19 0,-3-22 0,-29 21 0,1-4 0,10-14 0,4-4 0,-12 12 0,3-3 0,1-3-491,10-10 1,2-3 0,2-2 490,-9 12 0,0 0 0,2-2 0,0-1-496,6-4 0,0-2 0,2 0 0,0 0 496,3-3 0,2-1 0,-1 1 0,0 0 0,-3 4 0,-1 1 0,0 0 0,-2 2-182,-4 5 0,0 1 0,-2 1 0,-2 3 182,7-8 0,-2 4 0,-4 3 0,8-8 0,-5 7 0,-12 15 0,-2 4 1260,19-12-1260,-3 15 2047,-12 14-2047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4:21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4326 1983 24575,'-27'0'0,"-2"0"0,-6-3 0,-4-4 0,-2-4 0,1-1 0,1 0 0,0-1 0,-3 3 0,-1-2 0,0 1 0,3-1 0,5 0 0,4 2 0,3 1 0,-3-1 0,-3 0 0,-2-3 0,0 0 0,3 1 0,0 0 0,2 0 0,0 0 0,-2-2 0,-2-1 0,-3-2 0,-3 1 0,-5-3 0,-7-3 0,-3-2 0,-5-3 0,0-3 0,-2-2 0,-3-3 0,2-2 0,0 1 0,0-1 0,0-1 0,-4-4 0,-2-4 0,0 0 0,3 2 0,8 2 0,10 0 0,5-5 0,4-7 0,4-2 0,6 2 0,11 2 0,10 0 0,6-4 0,3-2 0,1 4 0,4 7 0,9 0 0,11-8 0,11-16 0,9-4 0,-3 7 0,-4 17 0,-5 20 0,0 7 0,11 0 0,12-7 0,8 0 0,-2 5 0,-9 8 0,-13 10 0,-1 5 0,5 3 0,10 0 0,5 0 0,-1 0 0,-8 2 0,-7 5 0,-1 4 0,4 4 0,10 3 0,9 4 0,11 8 0,9 8 0,-40-16 0,0 1 0,0 1 0,0 1 0,38 21 0,-7 0 0,-8 0 0,-3 3 0,2 6 0,-2 3 0,-6-1 0,-11-5 0,-10-3 0,-7 0 0,1 9 0,2 6 0,1 1 0,-3-2 0,-3-4 0,-6-3 0,-3 1 0,-1-5 0,-4-3 0,-6-5 0,-4 0 0,-4 9 0,-1 11 0,0 7 0,0-2 0,0-9 0,-2-10 0,-2-3 0,-5-1 0,-5 4 0,-4 0 0,-1-1 0,-1 1 0,-4 5 0,-3 10 0,-3 1 0,-1-3 0,4-16 0,2-15 0,0-5 0,-12 6 0,-12 12 0,-7 8 0,0-7 0,7-8 0,0-7 0,-10 4 0,-12 7 0,-1 2 0,9-5 0,15-12 0,9-8 0,-4 0 0,-15 6 0,-11 8 0,3 0 0,7-7 0,7-5 0,-8-2 0,-14 6 0,-14 5 0,-1 1 0,3-3 0,-3-2 0,-1-1 0,39-11 0,-1 1 0,-2 0 0,0 0 0,2 0 0,-1-1 0,1 0 0,0-2 0,1 0 0,0-2 0,0-1 0,0 0 0,-3-2 0,0-1 0,2 0 0,1-1 0,-39 3 0,10-1 0,9-4 0,7-1 0,7-2 0,-13 0 0,-9 0 0,-14-5 0,41-2 0,1-1 0,-42-14 0,5-5 0,8 0 0,10 4 0,13-1 0,4 1 0,0-1 0,-3 1 0,-2 2 0,3 3 0,6 3 0,5 2 0,5-1 0,3 2 0,3-2 0,2 3 0,2-1 0,1-1 0,1 1 0,4 1 0,3 2 0,3 1 0,4 1 0,2 0 0,1 0 0,2 2 0,3-1 0,2 3 0,2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4:30.6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24575,'0'13'0,"0"2"0,2-4 0,1 1 0,3 1 0,1-1 0,-1 1 0,2 0 0,-2-1 0,1-2 0,0 0 0,0 1 0,1 1 0,1 1 0,0 0 0,0-1 0,-2-2 0,0 0 0,-2-2 0,0 0 0,0 0 0,1 0 0,0 1 0,1-1 0,0 1 0,1 2 0,2 1 0,1 1 0,1 2 0,2 3 0,0 0 0,0-1 0,-2-2 0,-1-3 0,-1-1 0,-2-1 0,2 0 0,1 3 0,1 4 0,2 3 0,3 4 0,1 0 0,2 1 0,0-1 0,0-1 0,-1 0 0,-1-1 0,2-1 0,0 0 0,2-2 0,-2 1 0,0-2 0,0-2 0,-1 0 0,0-2 0,0 0 0,2 0 0,2 1 0,-1-1 0,-1 0 0,-2 0 0,-3-1 0,0-3 0,-3 0 0,0-1 0,1-1 0,-1 0 0,2 0 0,3 2 0,2 1 0,0 1 0,0 1 0,-3-1 0,-1-1 0,-3-3 0,-2-1 0,1 1 0,0 1 0,1 1 0,2 1 0,0 0 0,1-1 0,-1-1 0,-1-3 0,-3 0 0,0 0 0,-2 0 0,-1-1 0,0-1 0,1 1 0,3 0 0,0 2 0,-1-1 0,1 1 0,-2-1 0,0-1 0,-1 0 0,-1 0 0,0-1 0,-1 1 0,1 0 0,1-1 0,-1 1 0,1 0 0,2 0 0,1 2 0,1-1 0,0 0 0,1-1 0,-1 0 0,-1-1 0,-3 0 0,-2 0 0,-2-1 0,0 0 0,1 0 0,0 0 0,-1 0 0,1 0 0,-1 0 0,0-1 0,1 1 0,3 1 0,0 0 0,3 1 0,0-1 0,-2 1 0,2-2 0,-1 2 0,0 0 0,1 0 0,-3 0 0,1 1 0,0-2 0,-3 0 0,1 0 0,-2 0 0,1-1 0,1 0 0,1 0 0,0 0 0,0 0 0,0 1 0,1-1 0,1 1 0,1 0 0,0-1 0,-2 0 0,-3 0 0,0-1 0,-2 0 0,-1 1 0,1-2 0,0 1 0,2-2 0,1 0 0,-2 2 0,-1-1 0,0 1 0,0-1 0,1-1 0,-2 1 0,2 1 0,-1 1 0,-1-1 0,0 1 0,-1 0 0,-1-1 0,-1-1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0:47.5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 20138,'0'-13'0,"0"2"0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1:08.1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4307 24575,'11'-1'0,"0"-2"0,4-5 0,5-5 0,4-3 0,4-3 0,-3 2 0,-4 3 0,-4 1 0,-3 4 0,0 1 0,1 0 0,5 0 0,2-2 0,4-3 0,3 0 0,2 0 0,1 2 0,1 1 0,3 0 0,-6 1 0,6-2 0,12-2 0,10-4 0,13-2 0,-3 3 0,-7 5 0,-5 6 0,3 3 0,4 0 0,12-1 0,11 1 0,6 0 0,6 2 0,-46 0 0,1 1 0,2 2 0,2 2 0,0 3 0,0 2 0,0 4 0,-2 2 0,-6 3 0,-1 1 0,32 22 0,-14 0 0,-10 4 0,-2 8 0,0 7 0,0 2 0,-6-5 0,-7-5 0,-8-5 0,-4-4 0,-1 1 0,0 0 0,2 4 0,4 5 0,3 3 0,0 6 0,3 7 0,0 9 0,0 10 0,-1 3 0,-7-3 0,-3-1 0,-2-1 0,-2-1 0,-2 1 0,-4 4 0,-6 2 0,-8-42 0,-2 1 0,-1 2 0,-1-1 0,-1-3 0,0 0 0,0 45 0,0-8 0,0 1 0,0 2 0,-1 9 0,-2-47 0,-2 0 0,-1 1 0,-3 1 0,-1 1 0,-2-1 0,-1-3 0,-1-3 0,-11 32 0,2-21 0,-2-21 0,-14-6 0,-19-2 0,-18 5 0,-10-3 0,5-6 0,4-6 0,10-6 0,2-4 0,-13-5 0,-16-4 0,41-1 0,-2 0 0,-3 0 0,0 0 0,2 0 0,2 0 0,-45-2 0,49-3 0,0-2 0,-2-4 0,0-3 0,1-2 0,-1-4 0,-5-4 0,0-4 0,2-3 0,1-4 0,3-3 0,2-3 0,-1-6 0,1-4 0,5-1 0,2-2 0,3-1 0,2-1 0,1-2 0,1 1 0,5 2 0,2 1 0,1 4 0,1 0 0,2 4 0,-1 1 0,-23-43 0,23 42 0,1-1 0,0-1 0,1-1 0,1 2 0,1 0 0,-16-38 0,4 13 0,2 3 0,-1-3 0,1 5 0,4 6 0,3 10 0,2 10 0,1 1 0,0-5 0,1-10 0,3-9 0,2-8 0,2-4 0,1 1 0,1 2 0,0 6 0,2 2 0,2-7 0,1-1 0,3 2 0,2 11 0,1 10 0,0-11 0,0-32 0,0 35 0,1-4 0,1-6 0,1 1 0,2 4 0,0 3 0,7-34 0,2 15 0,0 1 0,-6 29 0,1-3 0,2-9 0,2-3 0,3-5 0,1-2 0,1 1 0,2 0 0,1 2 0,1 2 0,-2 3 0,1 1 0,-1 3 0,1 1 0,1 1 0,1 1 0,-1 5 0,1 2 0,1 2 0,0 2 0,24-30 0,3 11 0,3 9 0,5 7 0,0 9 0,-1 12 0,-3 10 0,3 9 0,9 4 0,11 3 0,8 1 0,-2 0 0,-12 0 0,-17 2 0,-10 5 0,-5 4 0,1 3 0,3 2 0,-1-1 0,-3 2 0,-4 0 0,-1 3 0,0 3 0,1 1 0,0 2 0,-2-2 0,1 3 0,3 4 0,4 5 0,3 6 0,3 3 0,1 3 0,0-1 0,13 8 0,13 9 0,-34-31 0,2 0 0,6 3 0,0 0 0,-1-1 0,1-1 0,-2 0 0,0-1 0,-2 0 0,1-1 0,35 22 0,-7-9 0,-6-9 0,-6-7 0,-4-6 0,-4-6 0,-6-6 0,-5-6 0,-3-3 0,7-9 0,13-15 0,18-23 0,-33 15 0,-1-2 0,3-4 0,-1-1 0,-1 1 0,0-1 0,-2 2 0,-1 0 0,-1 0 0,0 0 0,-2 0 0,-1-1 0,2-2 0,0-2 0,-2 0 0,0-1 0,-1-1 0,0-1 0,0-1 0,0 0 0,-1 0 0,-1 0 0,2-1 0,0-1 0,0 1 0,0 1 0,-1 0 0,0 0 0,0 2 0,0-1 0,0 0 0,0 0 0,0-1 0,1-1 0,-1-1 0,0-1 0,-1 1 0,0 0 0,-2 3 0,-2-1 0,-1 1 0,-1 1 0,24-37 0,-4 3 0,-6 7 0,-4 7 0,-4 3 0,-3 2 0,-1-2 0,1 0 0,-2-2 0,2-2 0,-2-1 0,-2 1 0,-1 4 0,-2 3 0,-3 0 0,1-1 0,-3 6 0,-3 3 0,0 7 0,-1-1 0,-1-3 0,1-1 0,-1 5 0,-1 8 0,-1 8 0,-2 5 0,0 0 0,0-5 0,3-6 0,2-5 0,1-3 0,1 6 0,-3 7 0,-5 12 0,-3 5 0,-4 3 0,-2 4 0,0-1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1:17.1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7097 24575,'0'-24'0,"0"-8"0,0-21 0,0-14 0,0-22 0,0 39 0,0-3 0,0-8 0,0-3 0,0-10 0,0-4 0,3-14 0,1-3-188,1 25 1,1 0 0,1-1 187,1-3 0,1 1 0,1-2 0,2-3 0,0-1 0,1 0 0,0 2 0,1 0 0,-1 0 0,1-3 0,0 0 0,0 0 0,2-2 0,0-1 0,0 0 0,-1 0 0,0 0 0,0 0 0,1-4 0,0 0 0,-1 1 0,0 3 0,-1 0 0,0 2 0,0 3 0,-2 0 0,2 1 0,-1-2 0,1 1 0,0 0 0,0 4 0,-1 0 0,0 0 0,1 0 0,1-1 0,0 1 0,0 1 0,-1 2 0,1 0 0,7-24 0,0 1 0,1-3 0,-1 1 0,-1 4 0,0 1 0,2-4 0,1 0 0,0 0 0,-1 1 0,-2 10 0,0 3 0,0 6 0,0 2 0,-3 10 0,1 0 0,2 1 0,0-1 0,4-4 0,1-2 0,3 0 0,1 0 281,0 6 0,0 1-281,-2 4 0,-1 3 0,-2 6 0,1 1 0,19-37 0,2 0 0,2 2 0,3 1 0,-1 6 0,-1 10 0,7 2 0,4 0 0,12-1 0,-34 33 0,2 3 0,36-20 0,-5 11 0,-4 12 0,5 8 0,6 8 0,4 7 0,-3 3 0,-8 0 0,-11 0 0,-11 4 0,-8 9 0,-5 10 0,0 11 0,0 7 0,-1 4 0,-2 3 0,0 6 0,-3 6 0,-3 5 0,-2 7 0,-2 6 0,1 8 0,-3 10 0,-13-46 0,-1 1 0,-2 1 0,0 0 0,-3 2 0,0 1 0,-1 0 0,-1 0 0,1 1 0,-1 0 0,-1 1 0,0 0 0,0-2 0,0-1 0,0 1 0,0 0 0,0-3 0,0-1 0,0 1 0,0 1 0,-1 3 0,-1 2 0,-1 4 0,-1 2 0,-2 5 0,-2 1 0,-1 0 0,-2-1 0,0-4 0,0-1 0,-1-2 0,0 1 0,0 1 0,-1 2 0,0 6 0,0 3 0,-2 8 0,-1 3 0,1 4 0,-1 0 0,1 2 0,-1-2 0,-1-3 0,1-1 0,-1-5 0,0-1 0,1-2 0,-1 0 0,1-2 0,1-1 0,0-1 0,0-2 0,0 1 0,2-2 0,0-1 0,0-1 0,1 1 0,0 0 0,1 2 0,0 0 0,1 0 0,1 0 0,0-3 0,1-1 0,2-7 0,2-1 0,0-8 0,2-3 0,0 31 0,2-13 0,0-10 0,0-9 0,0-5 0,3-4 0,5 3 0,6 3 0,7 0 0,3-5 0,3-8 0,2-5 0,3-5 0,6-4 0,5-4 0,1-3 0,0-5 0,-5-4 0,-3 1 0,-4-3 0,0 0 0,1-1 0,0-4 0,0-7 0,0-8 0,3-11 0,7-11 0,7-8 0,6-15 0,-22 22 0,0-2 0,3-7 0,2-2 0,5-8 0,0-1 0,3-3 0,0 0 0,-2 5 0,0 2 0,-3 2 0,0 0 0,-4 4 0,-1 0 0,0-1 0,-1-1 0,1-3 0,-1-2 0,3-5 0,-1-1 0,0-1 0,0-1 0,2-4 0,0-1 0,2-4 0,-1-2 0,4-6 0,0-1-143,-14 24 1,2 0 0,-1 0 142,-2 2 0,1 1 0,0-1 0,0-2 0,0 0 0,0 0 0,0-2 0,-1 1 0,1-1 0,-2 4 0,0-1 0,0 0 0,0 0 0,0-1 0,0 1 0,12-23 0,1 2 0,-1 3 0,0 0 0,2-5 0,1 0 0,0 3 0,0 1 0,-2 0 0,0 1 0,-2 7 0,-1 2 0,-4 8 0,0 4 0,-5 6 0,0 2 0,23-34 0,-5 13 0,-4 12 427,0 8-427,3 7 0,3 5 0,5 4 0,5 5 0,0 8 0,0 8 0,-2 5 0,-7 5 0,-4 2 0,-9 1 0,-1 4 0,-2 4 0,1 6 0,-1 6 0,-5 4 0,-4 4 0,-5 4 0,-1 5 0,2 5 0,2 5 0,1 9 0,3 7 0,2 9 0,1 4 0,-2 0 0,-6 2 0,-5 3 0,0 13 0,-10-42 0,-1 3 0,2 4 0,-1 2 0,0 5 0,-1 2 0,0 4 0,0 2 0,-1 5 0,0 0 0,-2 1 0,-1 0 0,0 6 0,-2 1 0,-1-4 0,0 0 0,0 0 0,0 0 0,0 1 0,0-1 0,0-5 0,0 1 0,0 7 0,-1 2 0,-3 6 0,-1 1 0,0-28 0,0 1 0,-2 1 0,0 2 0,-1 0 0,0-1 0,-1-2 0,-1 0 0,0-2 0,-3 29 0,1-3 0,2-11 0,1-3 0,1-12 0,1-2 0,0 6 0,0 2 0,-3 16 0,-1 5-259,3-19 0,-2 3 0,0 1 259,1 6 0,-1 0 0,1-1 0,0-5 0,1 0 0,1-4 0,-1 22 0,1-3 0,3-9 0,2-1 0,0 3 0,1 0 0,0 5 0,2 1 0,-1-25 0,0 1 0,0 1 0,0 1 0,0 0 0,0-1 0,0 25 0,0-5 0,0-15 0,0-4 0,0-8 0,0-3 0,0-6 0,0 0 0,0 0 0,0-1 388,1 0 1,1-1-389,7 37 0,4-9 0,5-3 0,3 2 0,-1-3 0,0-10 0,-3-9 0,-2-15 0,1-7 0,2 2 0,2 0 0,2 4 0,4 2 0,0 0 0,-1-6 0,-4-6 0,-2-7 0,-1-5 0,0-4 0,-2-4 0,-1-4 0,-2-3 0,1 2 0,0-1 0,3 0 0,-1-1 0,-1-2 0,1 0 0,0 0 0,-1 0 0,1 0 0,-3 0 0,0 0 0,2 0 0,-1-2 0,0-2 0,-3-2 0,-2-1 0,-1 1 0,-2 0 0,-2-1 0,-1 2 0,-2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1:45.1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2796 24575,'10'-43'0,"10"-5"0,9-7 0,6 1 0,-3 8 0,-7 10 0,-7 13 0,-7 6 0,0 2 0,1-9 0,6-13 0,5-15 0,4-12 0,3-5 0,1-6 0,1-5 0,2-7 0,2-6 0,0 3 0,-3 8 0,-1 4 0,2 1 0,3-4 0,8-5 0,-2 1 0,0 5 0,-1 1 0,0 2 0,4-2 0,2 2 0,-2 10 0,-3 8 0,4 2 0,7-4 0,8-1 0,5 0 0,-2 9 0,1 3 0,2-3 0,6-4 0,3-4 0,-1 4 0,-6 11 0,-4 9 0,3 7 0,4 2 0,8 3 0,2 5 0,-6 7 0,-7 7 0,-11 4 0,-10 2 0,-3 0 0,-6 4 0,0 7 0,3 9 0,-4 10 0,-3 6 0,-7 4 0,-6 3 0,-4 1 0,-2 3 0,-2 4 0,-1 0 0,-1 1 0,1-4 0,0 1 0,-2 3 0,0 6 0,-2 7 0,0-2 0,-4-3 0,-2-2 0,-2 2 0,-2 7 0,0 4 0,0 3 0,0 2 0,0 3 0,0 4 0,0 3 0,-1 5 0,-5 8 0,1-47 0,0 2 0,-2-1 0,0-1 0,-7 47 0,3-11 0,0-9 0,0 0 0,0 4 0,-3 4 0,7-37 0,0 1 0,0 4 0,0 1 0,1 2 0,0 0 0,3-2 0,0-1 0,1 40 0,2-14 0,0-5 0,0 3 0,0 2 0,1 1 0,6 4 0,8-2 0,8-2 0,6-6 0,5-11 0,3-4 0,1-4 0,-1-6 0,-2-6 0,-3-6 0,0-6 0,0-1 0,4-1 0,4-2 0,3-2 0,5-4 0,0-2 0,-2-3 0,-4-5 0,-8-4 0,-2-5 0,2-4 0,5-5 0,8-7 0,4-10 0,3-10 0,8-14 0,-23 15 0,2-4 0,8-7 0,4-3 0,5-5 0,2-3 0,4-2 0,1-2 0,-2-1 0,0 0 0,3-3 0,-1-2 0,3-6 0,-2-2 0,-22 22 0,0-2 0,-1-1-148,1-3 0,0-2 1,-1 0 147,0-1 0,-2 0 0,0-1 0,1-1 0,0-1 0,0 0 0,-2 2 0,0 0 0,0 0 0,-2 3 0,0 0 0,-1 0 0,16-26 0,-2 3 0,-4 7 0,-3 3 0,-3 5 0,-1 1 0,-5 10 0,-2 2 0,-4 5 0,-1 2 0,-2 1 0,0 1 0,26-41 443,-4 4-443,-4 11 0,-8 14 0,-6 11 0,-2 9 0,2 0 0,0 1 0,1-1 0,-3 4 0,-5 7 0,-4 7 0,-7 6 0,-4 6 0,-4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1:54.6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1 369 24575,'27'-17'0,"8"-5"0,13-11 0,6-2 0,0 2 0,-3 3 0,-5 7 0,-5 2 0,-5 6 0,-7 2 0,-4 4 0,1-1 0,4-1 0,3-1 0,1 0 0,3 2 0,2 1 0,5 1 0,6-1 0,4 2 0,6-1 0,2 3 0,3-1 0,2 1 0,-5 2 0,-4 1 0,-7 2 0,-8 0 0,1 0 0,0 0 0,3 1 0,5 5 0,3 6 0,5 4 0,8 4 0,10 3 0,13 10 0,-40-14 0,0 2 0,4 3 0,1 1 0,0 3 0,-1-1 0,-2 0 0,-1-1 0,-6-2 0,-3 0 0,27 16 0,-18-8 0,-9-3 0,-5 1 0,2 4 0,4 8 0,6 10 0,5 13 0,2 8 0,-26-32 0,-1 2 0,-1 2 0,-1 0 0,0 0 0,-1 0 0,1 2 0,0 1 0,-2 0 0,0 0 0,1 2 0,-1 2 0,0-1 0,-2 1 0,-1 0 0,-2-1 0,-1-2 0,-2 0 0,13 45 0,-3 0 0,-4 0 0,-4 3 0,-4-1 0,-6 2 0,-6-47 0,-2 1 0,-1 0 0,0 0 0,-1 1 0,0-1 0,0 0 0,-2 0 0,-6 47 0,1-49 0,-2 0 0,-14 45 0,-6-4 0,-1-13 0,-5-6 0,-8-1 0,-11-4 0,-12 0 0,-12-8 0,31-30 0,-4-2 0,-10 2 0,-4-2 0,-8 0 0,-3-1 0,-5-1 0,-2-1 0,-2-3 0,0-3 0,4-4 0,2-4 0,-1-2 0,1-2 0,3-3 0,1-3 0,5-1 0,2-3 0,3-3 0,1-3 0,6-5 0,3-6 0,4-6 0,4-5 0,4-5 0,3-3 0,5-2 0,4-3 0,4 2 0,3-1 0,-14-34 0,11 7 0,9-7 0,12 29 0,1-4 0,0-14 0,1-4 0,2-16 0,0-3 0,0-6 0,1-1 0,1 0 0,1 1 0,2 5 0,3 3 0,4 2 0,4 2 0,7-2 0,5-1 0,7-5 0,6-2-218,-8 26 1,2-1-1,1 2 218,0 1 0,2 1 0,1 1 0,1 3 0,0 1 0,1 3 0,17-19 0,-1 5 0,-4 11 0,0 4 0,2 3 0,2 2 0,2 1 0,3 2 0,6-4 0,3 2 0,2 1 0,2 3 0,0 3 0,2 4 0,-2 5 0,0 4 326,-4 7 1,0 3-327,1 1 0,0 2 0,-6 4 0,0 3 0,-5 2 0,-2 2 0,42-2 0,-24 7 0,-19 1 0,8 4 0,19 9 0,-33 0 0,2 2 0,4 3 0,-2 1 0,-7 2 0,-2 0 0,32 22 0,-4 0 0,3 6 0,4 5 0,2 3 0,-7-3 0,-3 0 0,1 3 0,-33-24 0,1 1 0,2 3 0,2 2 0,2 1 0,0 0 0,-2-1 0,-1-2 0,-3-2 0,0-2 0,37 29 0,-39-31 0,1 0 0,4 1 0,1 0 0,2 2 0,0 0 0,0-1 0,0-1 0,-3-1 0,-1-1 0,40 25 0,-39-26 0,0-1 0,2 1 0,0 1 0,0 0 0,0 0 0,37 24 0,-14-10 0,-3-6 0,5-2 0,10 3 0,5-2 0,-5-3 0,-13-7 0,-8-9 0,-8-7 0,-3-6 0,-2-4 0,-6-1 0,-1 0 0,-3 0 0,-1 0 0,-1-2 0,-5-3 0,0-3 0,-1-3 0,0 0 0,-3 1 0,-3 0 0,-6 2 0,-3 2 0,-8 2 0,-2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2:27.0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5014 24575,'24'0'0,"3"0"0,6-2 0,2-3 0,-1-5 0,6-4 0,0-4 0,0 0 0,-2 0 0,-6 0 0,2-2 0,0-3 0,3-3 0,2-4 0,-1-4 0,-1-2 0,-1-4 0,2-2 0,4-3 0,1-6 0,3-3 0,-4-3 0,-6 1 0,-3 4 0,-7-1 0,4-11 0,5-14 0,2-9 0,-1 4 0,-7 17 0,-11 20 0,-6 8 0,-2-9 0,0-17 0,-3 15 0,0-3 0,1-8 0,0-2 0,-1-5 0,1-1 0,-3-4 0,0 1 0,-1 4 0,-2 1 0,-1 1 0,-3 1 0,-3 0 0,-4 0 0,-5 4 0,-3 1 0,-5 6 0,-2 2 0,-30-32 0,2 30 0,4 23 0,2 17 0,-5 8 0,-6 3 0,-5 7 0,-2 6 0,2 9 0,6 10 0,7 3 0,7 6 0,6 4 0,2 2 0,0 6 0,0 3 0,1 4 0,1 3 0,5 5 0,-1 7 0,-1 17 0,13-33 0,-1 4 0,-1 12 0,-1 5 0,-1 11 0,0 3 0,0 4 0,1 1 0,2-1 0,1-2 0,3-8 0,2-3 0,3-11 0,2-4 0,2-12 0,1-4 0,0 33 0,3-13 0,0 1 0,3 9 0,3 5 0,5 2 0,3-6 0,0-14 0,-1-14 0,-2-15 0,1-10 0,2-4 0,2 3 0,0 2 0,3 3 0,2 0 0,3 0 0,2 2 0,1 5 0,4 6 0,6 7 0,5 5 0,5 0 0,-1-4 0,-1-6 0,-4-10 0,0-5 0,4-7 0,4-2 0,9 1 0,11 3 0,7 3 0,6-1 0,-1-2 0,-7-4 0,-6-7 0,-2-8 0,8-4 0,18-6 0,-38 0 0,1 0 0,4 0 0,0 0 0,-1 1 0,0-2 0,1-1 0,0-3 0,0-3 0,1-4 0,4-4 0,0-4 0,3-5 0,0-3 0,-2-2 0,-1-2 0,1-4 0,-1-4 0,-1-4 0,-1-3 0,0-6 0,-1-3 0,-2-4 0,-1-4 0,1-6 0,-2-3 0,3-4 0,1-2-292,-17 21 0,1-2 1,1 0 291,5-5 0,0-2 0,2 0 0,3-3 0,1 0 0,1-1 0,-1-1 0,1-1 0,-1 1 0,-4 6 0,-1 1 0,-1 1 0,0 3 0,-1 0 0,-1 1 0,-4 5 0,0 1 0,1 1-100,-1 3 1,1 0 0,1 2 99,1-2 0,2 0 0,-1 2 0,21-16 0,-1 2 0,-1 3 0,0 1 0,-6 5 0,0 2 0,-6 6 0,0 1 0,-2 1 0,0 1 0,-3 5 0,0 0 430,-3 3 1,-1 1-431,-5 3 0,-1 0 312,33-23-312,-7 1 0,1 0 0,1-3 0,-4 1 0,-2 1 0,-7 1 0,-6 0 0,-8-1 0,-3-7 0,-6-6 0,-1-9 0,3-16 0,-18 38 0,-2-2 0,2-4 0,-2-2 0,-1-6 0,-2-1 0,-2-1 0,-2 0 0,-1-1 0,-1-1 0,-1-8 0,0-3 0,-1-8 0,0-2 0,-2 25 0,-1-1 0,0-1 0,1-1 0,-1 0 0,-1 2 0,1-26 0,-2 5 0,1 17 0,-2 5 0,-5-31 0,-7 31 0,-5 16 0,-1 12 0,4 10 0,4 15 0,6 7 0,2 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2:54.4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6484 24575,'14'-48'0,"30"-35"0,-6 15 0,6-6 0,-8 14 0,3-4 0,1-1-566,4-5 1,2-2 0,-1 0 565,1-2 0,-1 0 0,-1 1 0,-2 4 0,-2 0 0,0 2 120,-5 6 1,-1 1 0,-1 1-121,11-23 0,-1 1 0,-2 5 0,-1-1 0,4-2 0,1-3 0,-11 21 0,0-2 0,2-1-268,5-7 1,1-2 0,1-1 267,6-8 0,1 0 0,2-2 0,-10 18 0,1 0 0,1-1 0,0 1 0,0 1 0,1 0 0,1 0 0,-1 1 0,-1 3 0,0 0 0,0 0 0,0 1 0,15-20 0,-1 1 0,1-1 0,-15 20 0,0-1 0,0 0 0,1 0 0,1-1 0,1-2 0,0 1 0,0 0 0,1-1 0,0 0 0,1 1 0,-1 0 0,14-16 0,0 1 0,-2 1 0,-4 9 0,-2 1 0,-1 2-108,-6 7 0,-1 3 0,-1 0 108,-2 2 0,0 2 0,-1 0 0,19-20 0,-1 1 0,0 3 0,0 3 0,2 3 0,2 2 0,-4 6 0,2 3 0,4-2 0,2 0 0,2-1 0,1 1 0,2 1 0,1 1 0,1 2 0,1 0 0,0 1 0,2 2 0,5-1 0,1 1 0,2 0 0,1 1 0,-2 1 0,0 2 0,-3 3 0,-1 2 0,-7 3 0,0 2 397,-7 4 1,0 2-398,1 2 0,-1 3 69,-1 3 0,-1 3-69,-1 2 0,0 3 582,-2 3 0,0 2-582,-2 1 0,-1 2 181,-1-1 1,-1 2-182,0 2 0,-2 2 0,1 1 0,-2 4 0,0 3 0,-1 3 0,0 4 0,-2 3 0,1 4 0,-1 2 0,-1 4 0,-1 2 0,-3 1 0,-1 3 0,-3 1 0,-3 0 0,-4 1 0,-2 0 0,-1 0 0,-2 2 0,1 0 0,-1 1 0,0 3 0,1 1 0,3 2 0,0 1 0,0 0 0,0 1 0,2 1 0,-1 0 0,4 5 0,-1 1 0,0 4 0,-1 1 0,1 1 0,-2 1 0,-2 0 0,-2 0 0,-2-3 0,-1-1 0,-1 1 0,0 1 0,0 3 0,-1 1 0,-2 4 0,0 2 0,-2 2 0,-1 1 0,-2 0 0,-1 2 0,0 3 0,0 0 0,1 1 0,-1 1 0,1 2 0,-1 0 0,0-2 0,-2-1 0,-1-3 0,0-2 0,-2-3 0,1-1 0,-2-2 0,0-1 0,1 3 0,-1 0 0,0-3 0,0-1 0,-2 0 0,0 0 0,-1-3 0,0 0 0,-1-5 0,-2 0 0,0-2 0,-1 0 0,-1-5 0,-1-2 0,3 40 0,0-14 0,-1-14 0,1-5 0,2 5 0,1 11 0,0 7 0,1 0 0,-2-4 0,1-3 0,-3 3 0,1 3 0,-2-3 0,1 0 0,3 9 0,-1 11 0,-3-41 0,-1 1 0,1 3 0,-1 2 0,-2-1 0,1 1 0,-1 0 0,1 0 0,0-3 0,0 1 0,-1 0 0,0 2 0,1-1 0,-1 1 0,0 1 0,0 1 0,0 1 0,0 1 0,1 1 0,0 0 0,2 2 0,-1 1 0,2 2 0,0-2 0,0-2 0,0-2 0,0-3 0,0-1 0,-1-6 0,-1-2 0,1-3 0,-1-3 0,8 43 0,-1-9 0,4-1 0,1 11 0,-8-38 0,-1 1 0,1 3 0,-1 0 0,-1-3 0,-1-2 0,2 39 0,0-6 0,-3-34 0,1 3 0,2 18 0,2 5 0,2 8 0,3 3 0,3 3 0,1-2 0,1-7 0,0-5 0,-2-17 0,0-5 0,10 29 0,-11-37 0,-6-25 0,-7-16 0,-1-4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10:54:10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1389 1 24575,'60'33'0,"15"18"0,-30-15 0,3 4 0,7 6 0,2 3 0,7 7 0,2 2 0,6 4 0,1 3-406,-19-19 0,1 1 0,-1 1 406,2 2 0,0 0 0,-1 0 0,0-1 0,0 1 0,-1 0 0,0-1 0,-1 1 0,1-1 0,-1 1 0,1 1 0,1 0 0,1 1 0,0 1 0,2 0 0,2 1 0,1 0 0,0 0 0,2 2 0,0 0 0,1 0 0,0 0 0,1 0 0,-1 0 0,1 1 0,0 0 0,1 0 0,0 3 0,0 0 0,0 0-437,2 3 1,1 1 0,1 0 436,2 3 0,2 0 0,-1 1 0,-17-15 0,1 0 0,0 0 0,-1-1 0,14 14 0,-1-1 0,-1-2 33,-7-6 1,-1-1-1,-2 0-33,-6-5 0,-1 0 0,-1-1 0,17 20 0,-2 2 0,-20-20 0,-1 1 0,0 1 0,-1 1 0,-1 0 0,-2 1 0,-1-1 0,-1 1 0,-1 0 0,16 24 0,-2-2 0,-7-8 0,-2-2 0,-4-5 0,-1-2 281,-5-5 0,-1-1-281,-1-2 0,-1 1 656,1 6 0,0 2-656,0 4 0,0 1 276,-1 3 1,-2 1-277,0 4 0,-1 1 0,-2-3 0,-2 0 0,0 3 0,0 1 0,-1 1 0,-2-1 0,-2-5 0,-1-1 0,-2-2 0,-1-1 0,-3-6 0,-2-1 0,-1-1 0,-1 0 0,-2 1 0,-1 0 0,-2-1 0,0 0 0,-1 0 0,0 0 0,0-1 0,-2 0 0,-2-3 0,-4 1 0,-5 7 0,-5-1 0,-2-3 0,-4-2 0,-5 1 0,-4-1 0,1-6 0,-2-4 0,0-6 0,-3-4 0,-4 2 0,-4-2 0,-6-2 0,-3-1 0,-15 7 0,-5-1 0,-10 1 0,-4-1 0,26-14 0,-1-1 0,0 0 0,-30 8 0,1-4 0,8-7 0,3-3 0,5-6 0,2-3 0,7-4 0,2-2 0,4-3 0,1-2 0,-1-2 0,-1-4 0,-2-3 0,0-3 0,-6-5 0,-1-3 0,-4-3 0,0-2 0,-2-3 0,1-2 0,4-2 0,3-1 0,13 6 0,3-1 0,3-5 0,1-2 0,3 1 0,-1-2 0,0-2 0,-1-2 0,-7-5 0,1-2 0,8 4 0,3 0 0,7 1 0,2 1 0,-21-38 0,14 10 0,9 8 0,1-1 0,3-4 0,6-2 0,6 6 0,8 7 0,5 4 0,1-9 0,2-12 0,0-1 0,0 8 0,0 13 0,0 6 0,0-9 0,3-12 0,4-4 0,5 5 0,5 11 0,11 1 0,9-8 0,12-9 0,5 3 0,-7 14 0,-6 18 0,-2 11 0,6 0 0,6-2 0,1-1 0,-3 4 0,-7 8 0,1 2 0,10 0 0,8-1 0,4 1 0,0 4 0,-4 5 0,4 2 0,3 3 0,1 0 0,-2 1 0,-5 3 0,-4 8 0,-1 9 0,-1 9 0,-3 4 0,-3 0 0,-5 4 0,-1 5 0,5 10 0,2 11 0,3 12 0,-26-33 0,-1 0 0,-3 3 0,-1 0 0,-2 1 0,-1 0 0,14 42 0,-7-7 0,-6-4 0,-5-1 0,-8 0 0,-5-3 0,-2-11 0,-5-2 0,-8 2 0,-15 22 0,9-36 0,-4 1 0,-3 6 0,-3 1 0,-1-1 0,-1-2 0,1-7 0,0-4 0,-30 31 0,-4-17 0,-12 4 0,31-28 0,-3 1 0,-6 3 0,-1 1 0,-2-1 0,-1 0 0,-3-1 0,-1-2 0,-2-2 0,-2-2 0,-5 0 0,-3-1 0,-8 0 0,-1 0 0,-2-1 0,0-2 0,-1 0 0,1-2 0,6-3 0,2-3 0,7-2 0,1-2 0,4-3 0,0-1 0,4-3 0,0-1 0,0-2 0,0-2 0,4-1 0,2 0 0,-46-1 0,16 0 0,11 0 0,-8-3 0,-6-5 0,-8-8 0,0-10 0,10-5 0,4-3 0,-1 1 0,-4 2 0,0 2 0,5 3 0,-1 2 0,-6-2 0,39 11 0,-1 0 0,-4-1 0,0-1 0,1 0 0,1 0 0,-42-16 0,18 7 0,15 0 0,6 0 0,2-1 0,-1 1 0,7 3 0,9 6 0,8 3 0,2 0 0,2 3 0,2 1 0,2 2 0,4 1 0,2 2 0,1 0 0,-3 0 0,-3 0 0,-1-1 0,-2 0 0,0 2 0,0 0 0,-7-1 0,-5-1 0,-2-2 0,1 1 0,10 3 0,7 2 0,6 1 0,2-2 0,3 0 0,4 0 0,18 4 0,-9-1 0,12 2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799E255-9294-4583-E530-48315BA03C27}"/>
              </a:ext>
            </a:extLst>
          </p:cNvPr>
          <p:cNvSpPr/>
          <p:nvPr userDrawn="1"/>
        </p:nvSpPr>
        <p:spPr>
          <a:xfrm>
            <a:off x="0" y="1268412"/>
            <a:ext cx="12193221" cy="558958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59A391B-6369-662E-3338-F66871C8B2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6" y="5954352"/>
            <a:ext cx="1611040" cy="918635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ABB907A3-F817-3066-5F67-E581274385F1}"/>
              </a:ext>
            </a:extLst>
          </p:cNvPr>
          <p:cNvSpPr txBox="1"/>
          <p:nvPr userDrawn="1"/>
        </p:nvSpPr>
        <p:spPr>
          <a:xfrm>
            <a:off x="1483467" y="6472902"/>
            <a:ext cx="4612533" cy="4028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Ernst Klett Verlag GmbH, Stuttgart 2025 | www.klett.de | Alle Rechte vorbehalten. Von dieser Druckvorlage ist die Vervielfältigung für den eigenen Unterrichtsgebrauch gestattet. Die Kopiergebühren sind abgegolten.</a:t>
            </a:r>
            <a:endParaRPr lang="de-DE" sz="700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848188A-0256-33B9-CC64-E43EE69A129C}"/>
              </a:ext>
            </a:extLst>
          </p:cNvPr>
          <p:cNvSpPr txBox="1"/>
          <p:nvPr userDrawn="1"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41773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7098C8-8438-1EE2-9CFC-30F370ED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CF00FD-BA5F-93EF-BD8C-2FF35AF10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3D81A9-2B2D-7330-8036-756D298C3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5006AD-3FC9-8502-498F-ED8692CC9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7504E0-6CF6-C3DE-9CB0-EF57C1081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93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7D37A32-763F-EA9A-0100-F21F912EB2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AE84BEB-F935-1234-5397-AADCEC4129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42475D-873D-1BB5-1242-EE0CFC5611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350446-5261-8FA2-2423-76A00DA52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2D2FFD-1D27-A586-BC2E-5DE0342B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353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34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55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05CEF-6AC0-5B3D-9CCE-570D7B11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D7B2F9-E5EF-5BA9-CD67-4C1F05037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0DEF87-28A8-D516-6F2E-C17589E8E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A31A5F-6B4C-AD5D-9226-05BE153F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04C77D-FAB7-B1A3-B0BC-DCFD2216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16933C9-FCDE-FD76-09D0-C7F2C8B26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350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786CDB-1569-686B-9849-1930CE10D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E69FA7-D9E2-FDCD-78F5-2843DB1D8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6B3B5A-EE4C-A8B3-4350-1EF0ED206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90EF96-5A65-007D-D106-452D98BA21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0BCF330-F21F-8FBC-B1A5-6ED506A66A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BA59F7E-2314-7B67-F4C2-0C5C8E70F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CD33617-1A2D-63D7-73CC-FB6582957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1B654B5-2BB2-B8CF-25DC-1A7E64DB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049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83B1D-FC61-310E-5B45-B8F6731E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AC3E30-3A1D-D18F-ED5C-004D49249C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01DC38-620B-37A8-C5AD-88F5C90F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912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F49EF36-846A-BCAB-A96E-3F8866BC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AD9C1E3-77AD-9EC0-B4F5-6984D2CB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8A845E-25F3-3517-2AC1-4569311F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08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4F9C7-2D08-267C-7218-7167EBD43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E3D14E-D6D1-C9F9-9010-B6520EE21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DACCC24-DDE7-AB88-6354-5129BA6DA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BC114A-4C03-F74B-33B7-B70A3D70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6B0E57C-973C-A323-9FA7-7FAC9F71B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585579-6339-598E-504D-D68B27DDE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919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463D93-C634-00F4-3363-F0E56D8A7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E477706-A220-01A5-CE3D-256E9F914C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9AEA81-8DDA-A64F-7AE7-1848FDBFC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96675F-BB8C-FC4F-FC06-97F4A53F1D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1EC729-1450-4051-B18D-3CEA32D6BB43}" type="datetimeFigureOut">
              <a:rPr lang="de-DE" smtClean="0"/>
              <a:t>28.05.2026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7F8FDF-35C6-03FD-2C15-6E7755C49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41089" y="480269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A4AC1E-1394-8FDD-A3A0-DE07CE003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7A942F-0547-4C41-ACFC-8398CE05F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86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46FB28FC-6EBF-7F6A-A957-BD8F5BD004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7436"/>
            <a:ext cx="12192000" cy="944880"/>
          </a:xfrm>
          <a:prstGeom prst="rect">
            <a:avLst/>
          </a:prstGeom>
        </p:spPr>
      </p:pic>
      <p:sp>
        <p:nvSpPr>
          <p:cNvPr id="9" name="Rechteck 9">
            <a:extLst>
              <a:ext uri="{FF2B5EF4-FFF2-40B4-BE49-F238E27FC236}">
                <a16:creationId xmlns:a16="http://schemas.microsoft.com/office/drawing/2014/main" id="{C314CA84-E27F-F631-DDA9-C68EFC7AE557}"/>
              </a:ext>
            </a:extLst>
          </p:cNvPr>
          <p:cNvSpPr/>
          <p:nvPr userDrawn="1"/>
        </p:nvSpPr>
        <p:spPr>
          <a:xfrm>
            <a:off x="-6527" y="-11853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rgbClr val="11B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1C1B70A-7164-860A-4C0A-CD4786AAF4E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-8626"/>
            <a:ext cx="1080000" cy="538803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C7435A2D-ABE0-FA14-49D7-67D1719A537A}"/>
              </a:ext>
            </a:extLst>
          </p:cNvPr>
          <p:cNvSpPr txBox="1">
            <a:spLocks/>
          </p:cNvSpPr>
          <p:nvPr userDrawn="1"/>
        </p:nvSpPr>
        <p:spPr>
          <a:xfrm>
            <a:off x="0" y="323849"/>
            <a:ext cx="12191999" cy="1090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Lese-Warm-up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497C7B6-0462-9C90-27B6-490FB595B4EB}"/>
              </a:ext>
            </a:extLst>
          </p:cNvPr>
          <p:cNvSpPr txBox="1"/>
          <p:nvPr userDrawn="1"/>
        </p:nvSpPr>
        <p:spPr>
          <a:xfrm>
            <a:off x="515801" y="6472902"/>
            <a:ext cx="4612533" cy="4028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Ernst Klett Verlag GmbH, Stuttgart 2025 | www.klett.de | Alle Rechte vorbehalten. Von dieser Druckvorlage ist die Vervielfältigung für den eigenen Unterrichtsgebrauch gestattet. Die Kopiergebühren sind abgegolten.</a:t>
            </a:r>
            <a:endParaRPr lang="de-DE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7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12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" Type="http://schemas.openxmlformats.org/officeDocument/2006/relationships/image" Target="../media/image7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customXml" Target="../ink/ink4.xml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2" Type="http://schemas.openxmlformats.org/officeDocument/2006/relationships/image" Target="../media/image6.jpg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11.png"/><Relationship Id="rId24" Type="http://schemas.openxmlformats.org/officeDocument/2006/relationships/customXml" Target="../ink/ink10.xml"/><Relationship Id="rId5" Type="http://schemas.openxmlformats.org/officeDocument/2006/relationships/customXml" Target="../ink/ink1.xml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10" Type="http://schemas.openxmlformats.org/officeDocument/2006/relationships/customXml" Target="../ink/ink3.xml"/><Relationship Id="rId19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E405347-E8CB-B5AF-25F9-86284BA7DF6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3999" y="1615439"/>
            <a:ext cx="9144000" cy="2455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Wir wärmen uns auf für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b="1" dirty="0">
                <a:latin typeface="Comic Sans MS" panose="030F0702030302020204" pitchFamily="66" charset="0"/>
                <a:cs typeface="Arial" panose="020B0604020202020204" pitchFamily="34" charset="0"/>
              </a:rPr>
              <a:t>„Die Fußball-Weltmeisterschaft 2026“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Autorin: Julia Forchhammer</a:t>
            </a:r>
          </a:p>
          <a:p>
            <a:pPr marL="0" indent="0" algn="ctr">
              <a:lnSpc>
                <a:spcPct val="150000"/>
              </a:lnSpc>
              <a:buNone/>
            </a:pPr>
            <a:endParaRPr lang="de-DE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47B240D7-0EE5-1213-40C1-D45F525A9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9240" y="3908287"/>
            <a:ext cx="3753517" cy="21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97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C4BC3E4-015B-D9E8-4A12-FEC2D3024708}"/>
              </a:ext>
            </a:extLst>
          </p:cNvPr>
          <p:cNvSpPr/>
          <p:nvPr/>
        </p:nvSpPr>
        <p:spPr>
          <a:xfrm>
            <a:off x="4522558" y="1396518"/>
            <a:ext cx="3146881" cy="4408241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5" y="2608260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rot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88337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9CEA2FA-0CAD-D0DE-0CD2-3CF808481002}"/>
              </a:ext>
            </a:extLst>
          </p:cNvPr>
          <p:cNvSpPr/>
          <p:nvPr/>
        </p:nvSpPr>
        <p:spPr>
          <a:xfrm>
            <a:off x="4522558" y="1396518"/>
            <a:ext cx="3146881" cy="4408241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5" y="2608260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gelb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0414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96368-C849-0F11-5241-3CF862D48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>
            <a:extLst>
              <a:ext uri="{FF2B5EF4-FFF2-40B4-BE49-F238E27FC236}">
                <a16:creationId xmlns:a16="http://schemas.microsoft.com/office/drawing/2014/main" id="{8F42A5DD-E4E9-5043-6AA1-B47B46539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" t="9571" r="9162" b="10710"/>
          <a:stretch>
            <a:fillRect/>
          </a:stretch>
        </p:blipFill>
        <p:spPr>
          <a:xfrm>
            <a:off x="336459" y="1542237"/>
            <a:ext cx="2073302" cy="1856891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66F69BF9-0CEF-36AA-7F35-C8E5186D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" t="9571" r="9162" b="10710"/>
          <a:stretch>
            <a:fillRect/>
          </a:stretch>
        </p:blipFill>
        <p:spPr>
          <a:xfrm>
            <a:off x="6165995" y="4196335"/>
            <a:ext cx="2073302" cy="1856891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3C2E35B3-4578-868A-96D7-4E244F9B2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" t="9571" r="9162" b="10710"/>
          <a:stretch>
            <a:fillRect/>
          </a:stretch>
        </p:blipFill>
        <p:spPr>
          <a:xfrm>
            <a:off x="6145571" y="2048110"/>
            <a:ext cx="2073302" cy="1856891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6EC3056C-A18B-6B65-2817-F62ED1DA1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" t="9571" r="9162" b="10710"/>
          <a:stretch>
            <a:fillRect/>
          </a:stretch>
        </p:blipFill>
        <p:spPr>
          <a:xfrm>
            <a:off x="3145100" y="4320024"/>
            <a:ext cx="2073302" cy="1856891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1127BF9A-B0C1-74AD-D055-E0D6798CA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8"/>
          <a:stretch>
            <a:fillRect/>
          </a:stretch>
        </p:blipFill>
        <p:spPr>
          <a:xfrm>
            <a:off x="8954573" y="3945870"/>
            <a:ext cx="2606695" cy="230386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6585FDC8-34FE-713A-D212-4E4732DD6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723" y="1490604"/>
            <a:ext cx="2606695" cy="241439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AFDACB81-3317-B7F2-ACDB-5AC29DF53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9" y="3687328"/>
            <a:ext cx="2606695" cy="2414397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B48D8E14-24BF-5ED9-6A00-60AFB3F8B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819" y="1805130"/>
            <a:ext cx="2606695" cy="241439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5FA5590-F081-1A1A-FEFD-638CE6AD87D9}"/>
              </a:ext>
            </a:extLst>
          </p:cNvPr>
          <p:cNvSpPr txBox="1"/>
          <p:nvPr/>
        </p:nvSpPr>
        <p:spPr>
          <a:xfrm>
            <a:off x="-118188" y="105813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Was passt zusammen?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2C6014D-8D18-73DE-DA86-56DD2BE41D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959F0AB-0814-FB2E-3DAA-C658C3B3AC8B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(Zebra), Mascha </a:t>
            </a:r>
            <a:r>
              <a:rPr lang="de-DE" sz="700" dirty="0" err="1">
                <a:solidFill>
                  <a:schemeClr val="tx1"/>
                </a:solidFill>
              </a:rPr>
              <a:t>Greune</a:t>
            </a:r>
            <a:r>
              <a:rPr lang="de-DE" sz="700" dirty="0">
                <a:solidFill>
                  <a:schemeClr val="tx1"/>
                </a:solidFill>
              </a:rPr>
              <a:t>, München (Trikot); Juliane Assies, Berlin (Hose) </a:t>
            </a:r>
            <a:endParaRPr lang="de-DE" sz="7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5E32306-5424-6FA5-2C96-3393CF11862B}"/>
              </a:ext>
            </a:extLst>
          </p:cNvPr>
          <p:cNvSpPr txBox="1"/>
          <p:nvPr/>
        </p:nvSpPr>
        <p:spPr>
          <a:xfrm>
            <a:off x="3961670" y="2691242"/>
            <a:ext cx="9989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latin typeface="Comic Sans MS" panose="030F0902030302020204" pitchFamily="66" charset="0"/>
              </a:rPr>
              <a:t>Län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49D62A0-3185-98C1-02EA-EBB2F889561A}"/>
              </a:ext>
            </a:extLst>
          </p:cNvPr>
          <p:cNvSpPr txBox="1"/>
          <p:nvPr/>
        </p:nvSpPr>
        <p:spPr>
          <a:xfrm>
            <a:off x="859332" y="1888882"/>
            <a:ext cx="1013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latin typeface="Comic Sans MS" panose="030F0902030302020204" pitchFamily="66" charset="0"/>
              </a:rPr>
              <a:t>der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376076B-BE91-00AE-6C6A-B7FAB093F32C}"/>
              </a:ext>
            </a:extLst>
          </p:cNvPr>
          <p:cNvSpPr txBox="1"/>
          <p:nvPr/>
        </p:nvSpPr>
        <p:spPr>
          <a:xfrm>
            <a:off x="9597322" y="4925805"/>
            <a:ext cx="1321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latin typeface="Comic Sans MS" panose="030F0902030302020204" pitchFamily="66" charset="0"/>
              </a:rPr>
              <a:t>Grup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0977AAB-C8D7-91AB-3D8D-1B585C5BA32A}"/>
              </a:ext>
            </a:extLst>
          </p:cNvPr>
          <p:cNvSpPr txBox="1"/>
          <p:nvPr/>
        </p:nvSpPr>
        <p:spPr>
          <a:xfrm>
            <a:off x="3785650" y="4540584"/>
            <a:ext cx="739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err="1">
                <a:latin typeface="Comic Sans MS" panose="030F0902030302020204" pitchFamily="66" charset="0"/>
              </a:rPr>
              <a:t>pe</a:t>
            </a:r>
            <a:endParaRPr lang="de-DE" sz="4000" dirty="0">
              <a:latin typeface="Comic Sans MS" panose="030F0902030302020204" pitchFamily="66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60C588E-90EC-B6A1-1621-EC78131ACAFC}"/>
              </a:ext>
            </a:extLst>
          </p:cNvPr>
          <p:cNvSpPr txBox="1"/>
          <p:nvPr/>
        </p:nvSpPr>
        <p:spPr>
          <a:xfrm>
            <a:off x="9135083" y="2502001"/>
            <a:ext cx="1309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latin typeface="Comic Sans MS" panose="030F0902030302020204" pitchFamily="66" charset="0"/>
              </a:rPr>
              <a:t>Ster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1125C47-B4F2-5121-6C26-8D48F017A743}"/>
              </a:ext>
            </a:extLst>
          </p:cNvPr>
          <p:cNvSpPr txBox="1"/>
          <p:nvPr/>
        </p:nvSpPr>
        <p:spPr>
          <a:xfrm>
            <a:off x="6814974" y="4451449"/>
            <a:ext cx="7344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latin typeface="Comic Sans MS" panose="030F0902030302020204" pitchFamily="66" charset="0"/>
              </a:rPr>
              <a:t>ne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A7236CB-845F-0BB5-32CD-6D13B9ADE82C}"/>
              </a:ext>
            </a:extLst>
          </p:cNvPr>
          <p:cNvSpPr txBox="1"/>
          <p:nvPr/>
        </p:nvSpPr>
        <p:spPr>
          <a:xfrm>
            <a:off x="1208166" y="4606432"/>
            <a:ext cx="787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latin typeface="Comic Sans MS" panose="030F0902030302020204" pitchFamily="66" charset="0"/>
              </a:rPr>
              <a:t>Re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0D4D3435-EC65-775C-448E-697E6598D865}"/>
              </a:ext>
            </a:extLst>
          </p:cNvPr>
          <p:cNvSpPr txBox="1"/>
          <p:nvPr/>
        </p:nvSpPr>
        <p:spPr>
          <a:xfrm>
            <a:off x="6542464" y="2360104"/>
            <a:ext cx="1279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 err="1">
                <a:latin typeface="Comic Sans MS" panose="030F0902030302020204" pitchFamily="66" charset="0"/>
              </a:rPr>
              <a:t>kord</a:t>
            </a:r>
            <a:endParaRPr lang="de-DE" sz="4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23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3D3E9-2F62-8FF6-A45F-E6293953D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F8B5BE3-16AA-E617-5B6A-FF1EB0D15E62}"/>
              </a:ext>
            </a:extLst>
          </p:cNvPr>
          <p:cNvSpPr txBox="1"/>
          <p:nvPr/>
        </p:nvSpPr>
        <p:spPr>
          <a:xfrm>
            <a:off x="0" y="1440000"/>
            <a:ext cx="12192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500" b="1" dirty="0">
                <a:solidFill>
                  <a:srgbClr val="11B5B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Blitzlesen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9F9A10A-91CB-EE5D-027E-0431E01F6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6964" y="2701159"/>
            <a:ext cx="1283609" cy="259639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7D85DA-80EA-F5BA-2823-3E49AC93F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477C4C4-B1A4-B728-F4CE-2EDDC317554A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2963591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3999" y="2608262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Deutschland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252733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9AD9B-5440-AA9C-3FBE-772345BF2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66BCA0-27CA-1E09-6813-7B7C474A921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50985" y="2610000"/>
            <a:ext cx="11208427" cy="183761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Fußball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98473AA-8F89-6BE0-7EB6-DBE25EC46FC8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E30A8EB-5BBC-BD8C-B917-9D0C8C26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3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88597-AE45-233F-633E-35D517B5C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7C715-136D-545D-F045-1CB73A18E38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608262"/>
            <a:ext cx="9616966" cy="206884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Trikot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3645C2A-07C8-F20E-508D-EC358FE7D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644C372-6AEB-89E5-1C66-54C5E0CBEAA0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66035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132C-99C6-6DD4-4832-543368AF8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034088-79E4-C992-CF50-C5D74146A24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608262"/>
            <a:ext cx="9942786" cy="249976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Mannschaft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25BEBE2-B30A-5A4A-5524-BA846128C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9F8E59C-E3B7-60A3-E4A2-30B21BFEBCCE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362288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E41C9-B26A-5C08-AB28-0C80B1811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681AA-FF37-E8D6-2AA8-BAB71C444A4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608262"/>
            <a:ext cx="9144000" cy="164147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Sieger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B21F3D8-AFA3-E029-D733-59D0D8BF7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676B493-8A98-0DE7-D9E1-68219ABC7D3C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93616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9570-58CF-2C4B-2882-B1D1F2493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9C7D2-32BE-E479-833F-630C6FB5A8F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2800" y="2608262"/>
            <a:ext cx="9890234" cy="219496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Turnier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0944382-290E-C207-87CE-7BB80FF45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4A1A3EC-FA40-DC7B-2D93-33A89AFEA294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9225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58BAAAF-6D26-C802-016E-D16628110F16}"/>
              </a:ext>
            </a:extLst>
          </p:cNvPr>
          <p:cNvSpPr txBox="1"/>
          <p:nvPr/>
        </p:nvSpPr>
        <p:spPr>
          <a:xfrm>
            <a:off x="0" y="1440000"/>
            <a:ext cx="12192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500" b="1" dirty="0">
                <a:solidFill>
                  <a:srgbClr val="11B5B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Augentraining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E35F56-0096-E235-8F27-93D2A0021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262" y="2469634"/>
            <a:ext cx="4581476" cy="282791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C7AEFE7-E3FA-796D-40EF-8B25A50C9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745AC89-3B50-4336-DBF2-284024DD8ADE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Schumann, Berlin (Zebra); Anke Fröhlich, Leipzig (Auge)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3637214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EF382-0872-18BF-8AE1-BFF2929CE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D0199-50F8-638C-8BCB-114737FA4AA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3999" y="2608262"/>
            <a:ext cx="9490841" cy="214241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Finale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E4E8D82-E160-3741-1D5C-6D4BFDD9E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80E55F6-710F-1213-9169-C8F0E6753429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19553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1EA98-7202-AE48-D246-D624248D6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72DC5-37A2-0A84-5B09-22EA8D79603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608262"/>
            <a:ext cx="9753600" cy="229198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Flaggen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040B909-F4DA-6976-4F0B-AFCB39D8B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9158" y="363855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6DCF98D-B3AE-9F53-D5A1-1C37DFDC1C51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374878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BBE82-3385-5BB2-6E94-387F8C86B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4209AA1-19C4-6C8D-A564-C5404D6A947F}"/>
              </a:ext>
            </a:extLst>
          </p:cNvPr>
          <p:cNvSpPr txBox="1"/>
          <p:nvPr/>
        </p:nvSpPr>
        <p:spPr>
          <a:xfrm>
            <a:off x="0" y="1440000"/>
            <a:ext cx="12192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500" b="1" dirty="0">
                <a:solidFill>
                  <a:srgbClr val="11B5B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Satzberge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B54E5A-BCF7-6378-750B-2C31425C3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1E4F53D-B0AC-B400-C85D-ED7F5A7D899A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(Zebra); Friederike Ablang, Berlin (Zebra auf Berg)</a:t>
            </a:r>
            <a:endParaRPr lang="de-DE" sz="7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717ED5A-E449-8E57-938E-7C4305F69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b="13303"/>
          <a:stretch>
            <a:fillRect/>
          </a:stretch>
        </p:blipFill>
        <p:spPr>
          <a:xfrm>
            <a:off x="3788979" y="2784853"/>
            <a:ext cx="4614041" cy="288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21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5E5AB-D591-EAFD-3BF6-0669D1C70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9569BE8-6C2E-3816-9A01-C251263E58B0}"/>
              </a:ext>
            </a:extLst>
          </p:cNvPr>
          <p:cNvSpPr txBox="1"/>
          <p:nvPr/>
        </p:nvSpPr>
        <p:spPr>
          <a:xfrm>
            <a:off x="0" y="135000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Lies</a:t>
            </a:r>
            <a:r>
              <a:rPr lang="de-DE" sz="5000" b="1" dirty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A0C218-4EA3-283E-221D-3748522A4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1B35C79-55B0-B893-9DB2-8E021497A4B3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CC9631A-656D-0F12-824E-0953C71A9CB6}"/>
              </a:ext>
            </a:extLst>
          </p:cNvPr>
          <p:cNvSpPr txBox="1"/>
          <p:nvPr/>
        </p:nvSpPr>
        <p:spPr>
          <a:xfrm>
            <a:off x="1881217" y="4738865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Wer wird Fußball-Weltmeister?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F2C7ACC-F62B-3A2A-3FE9-3C16021DA526}"/>
              </a:ext>
            </a:extLst>
          </p:cNvPr>
          <p:cNvSpPr txBox="1"/>
          <p:nvPr/>
        </p:nvSpPr>
        <p:spPr>
          <a:xfrm>
            <a:off x="1881216" y="4030979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Wer wird Fußball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788E36-854C-1771-846D-ADB74E298BCE}"/>
              </a:ext>
            </a:extLst>
          </p:cNvPr>
          <p:cNvSpPr txBox="1"/>
          <p:nvPr/>
        </p:nvSpPr>
        <p:spPr>
          <a:xfrm>
            <a:off x="1881216" y="3297332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Wer wird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5A8080-D503-1ECE-3F3F-D5FEBF4240D4}"/>
              </a:ext>
            </a:extLst>
          </p:cNvPr>
          <p:cNvSpPr txBox="1"/>
          <p:nvPr/>
        </p:nvSpPr>
        <p:spPr>
          <a:xfrm>
            <a:off x="1881215" y="2589446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Wer</a:t>
            </a:r>
          </a:p>
        </p:txBody>
      </p:sp>
    </p:spTree>
    <p:extLst>
      <p:ext uri="{BB962C8B-B14F-4D97-AF65-F5344CB8AC3E}">
        <p14:creationId xmlns:p14="http://schemas.microsoft.com/office/powerpoint/2010/main" val="410221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64A7F-110C-71C1-35FE-0D30A7809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F3E21D3-A8D9-E721-F1FF-D9CC40B11564}"/>
              </a:ext>
            </a:extLst>
          </p:cNvPr>
          <p:cNvSpPr txBox="1"/>
          <p:nvPr/>
        </p:nvSpPr>
        <p:spPr>
          <a:xfrm>
            <a:off x="0" y="135000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Lies</a:t>
            </a:r>
            <a:r>
              <a:rPr lang="de-DE" sz="5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79082F-1161-2A1A-5C8D-37BAA7520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FA65FB2-92FF-A4D2-EC9F-4EF31F36E803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FEC9A95-9B70-C99A-3022-5FC2779E5A4E}"/>
              </a:ext>
            </a:extLst>
          </p:cNvPr>
          <p:cNvSpPr txBox="1"/>
          <p:nvPr/>
        </p:nvSpPr>
        <p:spPr>
          <a:xfrm>
            <a:off x="1881217" y="5324728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Damals nahmen nur 13 Länder teil.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47F7BD7-E536-1B27-4F2F-C0B7E3D7B666}"/>
              </a:ext>
            </a:extLst>
          </p:cNvPr>
          <p:cNvSpPr txBox="1"/>
          <p:nvPr/>
        </p:nvSpPr>
        <p:spPr>
          <a:xfrm>
            <a:off x="1881217" y="4701742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Damals nahmen nur 13 Länder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4F27CCE-EF8C-3343-2BC8-0A1C490EC438}"/>
              </a:ext>
            </a:extLst>
          </p:cNvPr>
          <p:cNvSpPr txBox="1"/>
          <p:nvPr/>
        </p:nvSpPr>
        <p:spPr>
          <a:xfrm>
            <a:off x="1881216" y="4078754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Damals nahmen nur 13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891681-C285-A0FF-A611-0766E71D0F45}"/>
              </a:ext>
            </a:extLst>
          </p:cNvPr>
          <p:cNvSpPr txBox="1"/>
          <p:nvPr/>
        </p:nvSpPr>
        <p:spPr>
          <a:xfrm>
            <a:off x="1881216" y="3455766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Damals nahmen nur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91F67A5-CBDE-899D-CB4B-AE9E5BEEB4DF}"/>
              </a:ext>
            </a:extLst>
          </p:cNvPr>
          <p:cNvSpPr txBox="1"/>
          <p:nvPr/>
        </p:nvSpPr>
        <p:spPr>
          <a:xfrm>
            <a:off x="1881216" y="2832778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Damals nahmen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FEAB61F-00CB-1FF7-E8F4-82DF0D1867C4}"/>
              </a:ext>
            </a:extLst>
          </p:cNvPr>
          <p:cNvSpPr txBox="1"/>
          <p:nvPr/>
        </p:nvSpPr>
        <p:spPr>
          <a:xfrm>
            <a:off x="1881216" y="2209790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Damals</a:t>
            </a:r>
          </a:p>
        </p:txBody>
      </p:sp>
    </p:spTree>
    <p:extLst>
      <p:ext uri="{BB962C8B-B14F-4D97-AF65-F5344CB8AC3E}">
        <p14:creationId xmlns:p14="http://schemas.microsoft.com/office/powerpoint/2010/main" val="162739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6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64A7F-110C-71C1-35FE-0D30A7809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F3E21D3-A8D9-E721-F1FF-D9CC40B11564}"/>
              </a:ext>
            </a:extLst>
          </p:cNvPr>
          <p:cNvSpPr txBox="1"/>
          <p:nvPr/>
        </p:nvSpPr>
        <p:spPr>
          <a:xfrm>
            <a:off x="0" y="135000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Lies</a:t>
            </a:r>
            <a:r>
              <a:rPr lang="de-DE" sz="5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79082F-1161-2A1A-5C8D-37BAA7520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FA65FB2-92FF-A4D2-EC9F-4EF31F36E803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47F7BD7-E536-1B27-4F2F-C0B7E3D7B666}"/>
              </a:ext>
            </a:extLst>
          </p:cNvPr>
          <p:cNvSpPr txBox="1"/>
          <p:nvPr/>
        </p:nvSpPr>
        <p:spPr>
          <a:xfrm>
            <a:off x="1881217" y="4701742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Es ist das größte Fußballturnier.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4F27CCE-EF8C-3343-2BC8-0A1C490EC438}"/>
              </a:ext>
            </a:extLst>
          </p:cNvPr>
          <p:cNvSpPr txBox="1"/>
          <p:nvPr/>
        </p:nvSpPr>
        <p:spPr>
          <a:xfrm>
            <a:off x="1881216" y="4078754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Es ist das größte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891681-C285-A0FF-A611-0766E71D0F45}"/>
              </a:ext>
            </a:extLst>
          </p:cNvPr>
          <p:cNvSpPr txBox="1"/>
          <p:nvPr/>
        </p:nvSpPr>
        <p:spPr>
          <a:xfrm>
            <a:off x="1881216" y="3455766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Es ist das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91F67A5-CBDE-899D-CB4B-AE9E5BEEB4DF}"/>
              </a:ext>
            </a:extLst>
          </p:cNvPr>
          <p:cNvSpPr txBox="1"/>
          <p:nvPr/>
        </p:nvSpPr>
        <p:spPr>
          <a:xfrm>
            <a:off x="1881216" y="2832778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Es ist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FEAB61F-00CB-1FF7-E8F4-82DF0D1867C4}"/>
              </a:ext>
            </a:extLst>
          </p:cNvPr>
          <p:cNvSpPr txBox="1"/>
          <p:nvPr/>
        </p:nvSpPr>
        <p:spPr>
          <a:xfrm>
            <a:off x="1881216" y="2209790"/>
            <a:ext cx="8429565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Klee Medium" panose="02020600000000000000" pitchFamily="18" charset="-128"/>
              </a:rPr>
              <a:t>Es</a:t>
            </a:r>
          </a:p>
        </p:txBody>
      </p:sp>
    </p:spTree>
    <p:extLst>
      <p:ext uri="{BB962C8B-B14F-4D97-AF65-F5344CB8AC3E}">
        <p14:creationId xmlns:p14="http://schemas.microsoft.com/office/powerpoint/2010/main" val="344167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E405347-E8CB-B5AF-25F9-86284BA7DF6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3999" y="1615439"/>
            <a:ext cx="9144000" cy="2455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b="1" dirty="0">
                <a:latin typeface="Comic Sans MS" panose="030F0702030302020204" pitchFamily="66" charset="0"/>
                <a:cs typeface="Arial" panose="020B0604020202020204" pitchFamily="34" charset="0"/>
              </a:rPr>
              <a:t>Spitze, du bist ein Lese-Weltmeister!</a:t>
            </a:r>
            <a:endParaRPr lang="de-DE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de-DE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7ABAC8-1389-B056-0178-C37E20499DD6}"/>
              </a:ext>
            </a:extLst>
          </p:cNvPr>
          <p:cNvSpPr txBox="1"/>
          <p:nvPr/>
        </p:nvSpPr>
        <p:spPr>
          <a:xfrm>
            <a:off x="-2565070" y="-1721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627E327-2C8C-B9C1-384B-280864136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284" y="2633069"/>
            <a:ext cx="2316715" cy="308895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C8B443D-CD4D-321E-191C-ADD87BD9B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83" y="3112531"/>
            <a:ext cx="1911215" cy="213003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993631B-1D1C-48C1-B43B-A8EC5B4BA426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solidFill>
            <a:srgbClr val="DDF5FF"/>
          </a:solidFill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</a:t>
            </a:r>
            <a:r>
              <a:rPr lang="de-DE" sz="700" dirty="0"/>
              <a:t>Ablang, Berlin (Zebra); Katja Rau, Fellbach (Pokal)</a:t>
            </a:r>
          </a:p>
        </p:txBody>
      </p:sp>
    </p:spTree>
    <p:extLst>
      <p:ext uri="{BB962C8B-B14F-4D97-AF65-F5344CB8AC3E}">
        <p14:creationId xmlns:p14="http://schemas.microsoft.com/office/powerpoint/2010/main" val="122623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CA297-51F6-345F-D6BC-50C998991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97B4400E-73D7-626D-212B-1CCA21E9D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55786" y="2062407"/>
            <a:ext cx="4456191" cy="225370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79E3FA3-FB06-EC32-C95D-C46720E44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715"/>
          <a:stretch>
            <a:fillRect/>
          </a:stretch>
        </p:blipFill>
        <p:spPr>
          <a:xfrm>
            <a:off x="217583" y="4645103"/>
            <a:ext cx="1284992" cy="133457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6C25231-D7F6-EBA4-7566-4B0F5C801506}"/>
              </a:ext>
            </a:extLst>
          </p:cNvPr>
          <p:cNvSpPr txBox="1"/>
          <p:nvPr/>
        </p:nvSpPr>
        <p:spPr>
          <a:xfrm>
            <a:off x="-260077" y="121820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Welcher Ball findet den Weg in das Tor?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01C94CF-E8CE-51BC-A68B-28CC8B701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2592D2E-8476-85CC-2732-84D2650D870D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Schumann, Berlin (Zebra); Anke Rauschenbach, Leipzig (Fußbälle); Hendrik </a:t>
            </a:r>
            <a:r>
              <a:rPr lang="de-DE" sz="700" dirty="0" err="1">
                <a:solidFill>
                  <a:schemeClr val="tx1"/>
                </a:solidFill>
              </a:rPr>
              <a:t>Kranenberg</a:t>
            </a:r>
            <a:r>
              <a:rPr lang="de-DE" sz="700" dirty="0">
                <a:solidFill>
                  <a:schemeClr val="tx1"/>
                </a:solidFill>
              </a:rPr>
              <a:t>, Drolshagen (Tor) </a:t>
            </a:r>
            <a:endParaRPr lang="de-DE" sz="7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8" name="Freihand 47">
                <a:extLst>
                  <a:ext uri="{FF2B5EF4-FFF2-40B4-BE49-F238E27FC236}">
                    <a16:creationId xmlns:a16="http://schemas.microsoft.com/office/drawing/2014/main" id="{2AC0DBB6-D13A-450F-6FDF-984A67AAE85E}"/>
                  </a:ext>
                </a:extLst>
              </p14:cNvPr>
              <p14:cNvContentPartPr/>
              <p14:nvPr/>
            </p14:nvContentPartPr>
            <p14:xfrm>
              <a:off x="963873" y="2311451"/>
              <a:ext cx="4481640" cy="2309400"/>
            </p14:xfrm>
          </p:contentPart>
        </mc:Choice>
        <mc:Fallback xmlns="">
          <p:pic>
            <p:nvPicPr>
              <p:cNvPr id="48" name="Freihand 47">
                <a:extLst>
                  <a:ext uri="{FF2B5EF4-FFF2-40B4-BE49-F238E27FC236}">
                    <a16:creationId xmlns:a16="http://schemas.microsoft.com/office/drawing/2014/main" id="{2AC0DBB6-D13A-450F-6FDF-984A67AAE85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5873" y="2293451"/>
                <a:ext cx="4517280" cy="234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9" name="Freihand 48">
                <a:extLst>
                  <a:ext uri="{FF2B5EF4-FFF2-40B4-BE49-F238E27FC236}">
                    <a16:creationId xmlns:a16="http://schemas.microsoft.com/office/drawing/2014/main" id="{569849DF-D832-3FBD-B5A4-0009F49D1845}"/>
                  </a:ext>
                </a:extLst>
              </p14:cNvPr>
              <p14:cNvContentPartPr/>
              <p14:nvPr/>
            </p14:nvContentPartPr>
            <p14:xfrm>
              <a:off x="5442993" y="3712571"/>
              <a:ext cx="360" cy="9000"/>
            </p14:xfrm>
          </p:contentPart>
        </mc:Choice>
        <mc:Fallback xmlns="">
          <p:pic>
            <p:nvPicPr>
              <p:cNvPr id="49" name="Freihand 48">
                <a:extLst>
                  <a:ext uri="{FF2B5EF4-FFF2-40B4-BE49-F238E27FC236}">
                    <a16:creationId xmlns:a16="http://schemas.microsoft.com/office/drawing/2014/main" id="{569849DF-D832-3FBD-B5A4-0009F49D184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24993" y="3694931"/>
                <a:ext cx="3600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3" name="Freihand 52">
                <a:extLst>
                  <a:ext uri="{FF2B5EF4-FFF2-40B4-BE49-F238E27FC236}">
                    <a16:creationId xmlns:a16="http://schemas.microsoft.com/office/drawing/2014/main" id="{F59B315C-23C4-6DFA-5E86-8577AD7766D3}"/>
                  </a:ext>
                </a:extLst>
              </p14:cNvPr>
              <p14:cNvContentPartPr/>
              <p14:nvPr/>
            </p14:nvContentPartPr>
            <p14:xfrm>
              <a:off x="5414416" y="2170393"/>
              <a:ext cx="2089080" cy="2671200"/>
            </p14:xfrm>
          </p:contentPart>
        </mc:Choice>
        <mc:Fallback xmlns="">
          <p:pic>
            <p:nvPicPr>
              <p:cNvPr id="53" name="Freihand 52">
                <a:extLst>
                  <a:ext uri="{FF2B5EF4-FFF2-40B4-BE49-F238E27FC236}">
                    <a16:creationId xmlns:a16="http://schemas.microsoft.com/office/drawing/2014/main" id="{F59B315C-23C4-6DFA-5E86-8577AD7766D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96776" y="2152393"/>
                <a:ext cx="2124720" cy="270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4" name="Freihand 53">
                <a:extLst>
                  <a:ext uri="{FF2B5EF4-FFF2-40B4-BE49-F238E27FC236}">
                    <a16:creationId xmlns:a16="http://schemas.microsoft.com/office/drawing/2014/main" id="{D009DB49-CF8D-ECD1-C732-4851972A9A4C}"/>
                  </a:ext>
                </a:extLst>
              </p14:cNvPr>
              <p14:cNvContentPartPr/>
              <p14:nvPr/>
            </p14:nvContentPartPr>
            <p14:xfrm>
              <a:off x="2406609" y="2099151"/>
              <a:ext cx="2581920" cy="3184560"/>
            </p14:xfrm>
          </p:contentPart>
        </mc:Choice>
        <mc:Fallback xmlns="">
          <p:pic>
            <p:nvPicPr>
              <p:cNvPr id="54" name="Freihand 53">
                <a:extLst>
                  <a:ext uri="{FF2B5EF4-FFF2-40B4-BE49-F238E27FC236}">
                    <a16:creationId xmlns:a16="http://schemas.microsoft.com/office/drawing/2014/main" id="{D009DB49-CF8D-ECD1-C732-4851972A9A4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388969" y="2081511"/>
                <a:ext cx="2617560" cy="322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8" name="Freihand 57">
                <a:extLst>
                  <a:ext uri="{FF2B5EF4-FFF2-40B4-BE49-F238E27FC236}">
                    <a16:creationId xmlns:a16="http://schemas.microsoft.com/office/drawing/2014/main" id="{703459C6-1D96-8BB5-F3B9-530F43F14121}"/>
                  </a:ext>
                </a:extLst>
              </p14:cNvPr>
              <p14:cNvContentPartPr/>
              <p14:nvPr/>
            </p14:nvContentPartPr>
            <p14:xfrm>
              <a:off x="4992537" y="4261377"/>
              <a:ext cx="2201760" cy="1517040"/>
            </p14:xfrm>
          </p:contentPart>
        </mc:Choice>
        <mc:Fallback xmlns="">
          <p:pic>
            <p:nvPicPr>
              <p:cNvPr id="58" name="Freihand 57">
                <a:extLst>
                  <a:ext uri="{FF2B5EF4-FFF2-40B4-BE49-F238E27FC236}">
                    <a16:creationId xmlns:a16="http://schemas.microsoft.com/office/drawing/2014/main" id="{703459C6-1D96-8BB5-F3B9-530F43F1412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74897" y="4243737"/>
                <a:ext cx="2237400" cy="155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9" name="Freihand 58">
                <a:extLst>
                  <a:ext uri="{FF2B5EF4-FFF2-40B4-BE49-F238E27FC236}">
                    <a16:creationId xmlns:a16="http://schemas.microsoft.com/office/drawing/2014/main" id="{05F426E8-66D0-EEA0-0577-735A1BF95DEB}"/>
                  </a:ext>
                </a:extLst>
              </p14:cNvPr>
              <p14:cNvContentPartPr/>
              <p14:nvPr/>
            </p14:nvContentPartPr>
            <p14:xfrm>
              <a:off x="7202312" y="4512657"/>
              <a:ext cx="2461320" cy="1330920"/>
            </p14:xfrm>
          </p:contentPart>
        </mc:Choice>
        <mc:Fallback xmlns="">
          <p:pic>
            <p:nvPicPr>
              <p:cNvPr id="59" name="Freihand 58">
                <a:extLst>
                  <a:ext uri="{FF2B5EF4-FFF2-40B4-BE49-F238E27FC236}">
                    <a16:creationId xmlns:a16="http://schemas.microsoft.com/office/drawing/2014/main" id="{05F426E8-66D0-EEA0-0577-735A1BF95DE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84672" y="4495017"/>
                <a:ext cx="2496960" cy="136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4" name="Freihand 63">
                <a:extLst>
                  <a:ext uri="{FF2B5EF4-FFF2-40B4-BE49-F238E27FC236}">
                    <a16:creationId xmlns:a16="http://schemas.microsoft.com/office/drawing/2014/main" id="{005F6BC1-7882-7C1E-5A87-6C3EAF8B41E0}"/>
                  </a:ext>
                </a:extLst>
              </p14:cNvPr>
              <p14:cNvContentPartPr/>
              <p14:nvPr/>
            </p14:nvContentPartPr>
            <p14:xfrm>
              <a:off x="9641312" y="3384777"/>
              <a:ext cx="2236320" cy="2171880"/>
            </p14:xfrm>
          </p:contentPart>
        </mc:Choice>
        <mc:Fallback xmlns="">
          <p:pic>
            <p:nvPicPr>
              <p:cNvPr id="64" name="Freihand 63">
                <a:extLst>
                  <a:ext uri="{FF2B5EF4-FFF2-40B4-BE49-F238E27FC236}">
                    <a16:creationId xmlns:a16="http://schemas.microsoft.com/office/drawing/2014/main" id="{005F6BC1-7882-7C1E-5A87-6C3EAF8B41E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623312" y="3366777"/>
                <a:ext cx="2271960" cy="22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7" name="Freihand 66">
                <a:extLst>
                  <a:ext uri="{FF2B5EF4-FFF2-40B4-BE49-F238E27FC236}">
                    <a16:creationId xmlns:a16="http://schemas.microsoft.com/office/drawing/2014/main" id="{27BAA336-7DD1-E662-E154-7DE59234C50C}"/>
                  </a:ext>
                </a:extLst>
              </p14:cNvPr>
              <p14:cNvContentPartPr/>
              <p14:nvPr/>
            </p14:nvContentPartPr>
            <p14:xfrm>
              <a:off x="3808577" y="2338234"/>
              <a:ext cx="3260880" cy="3439080"/>
            </p14:xfrm>
          </p:contentPart>
        </mc:Choice>
        <mc:Fallback xmlns="">
          <p:pic>
            <p:nvPicPr>
              <p:cNvPr id="67" name="Freihand 66">
                <a:extLst>
                  <a:ext uri="{FF2B5EF4-FFF2-40B4-BE49-F238E27FC236}">
                    <a16:creationId xmlns:a16="http://schemas.microsoft.com/office/drawing/2014/main" id="{27BAA336-7DD1-E662-E154-7DE59234C50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790937" y="2320594"/>
                <a:ext cx="3296520" cy="347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4" name="Freihand 73">
                <a:extLst>
                  <a:ext uri="{FF2B5EF4-FFF2-40B4-BE49-F238E27FC236}">
                    <a16:creationId xmlns:a16="http://schemas.microsoft.com/office/drawing/2014/main" id="{9C20A1F7-BE1D-F85C-F254-942CDE089D76}"/>
                  </a:ext>
                </a:extLst>
              </p14:cNvPr>
              <p14:cNvContentPartPr/>
              <p14:nvPr/>
            </p14:nvContentPartPr>
            <p14:xfrm>
              <a:off x="9266983" y="3335074"/>
              <a:ext cx="2336760" cy="2865600"/>
            </p14:xfrm>
          </p:contentPart>
        </mc:Choice>
        <mc:Fallback xmlns="">
          <p:pic>
            <p:nvPicPr>
              <p:cNvPr id="74" name="Freihand 73">
                <a:extLst>
                  <a:ext uri="{FF2B5EF4-FFF2-40B4-BE49-F238E27FC236}">
                    <a16:creationId xmlns:a16="http://schemas.microsoft.com/office/drawing/2014/main" id="{9C20A1F7-BE1D-F85C-F254-942CDE089D7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249343" y="3317434"/>
                <a:ext cx="2372400" cy="29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75" name="Freihand 74">
                <a:extLst>
                  <a:ext uri="{FF2B5EF4-FFF2-40B4-BE49-F238E27FC236}">
                    <a16:creationId xmlns:a16="http://schemas.microsoft.com/office/drawing/2014/main" id="{DD6DCB89-82D1-1E9F-4988-53C935FE5C32}"/>
                  </a:ext>
                </a:extLst>
              </p14:cNvPr>
              <p14:cNvContentPartPr/>
              <p14:nvPr/>
            </p14:nvContentPartPr>
            <p14:xfrm>
              <a:off x="7720063" y="5226154"/>
              <a:ext cx="1612440" cy="1209960"/>
            </p14:xfrm>
          </p:contentPart>
        </mc:Choice>
        <mc:Fallback xmlns="">
          <p:pic>
            <p:nvPicPr>
              <p:cNvPr id="75" name="Freihand 74">
                <a:extLst>
                  <a:ext uri="{FF2B5EF4-FFF2-40B4-BE49-F238E27FC236}">
                    <a16:creationId xmlns:a16="http://schemas.microsoft.com/office/drawing/2014/main" id="{DD6DCB89-82D1-1E9F-4988-53C935FE5C3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702423" y="5208514"/>
                <a:ext cx="1648080" cy="124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78" name="Freihand 77">
                <a:extLst>
                  <a:ext uri="{FF2B5EF4-FFF2-40B4-BE49-F238E27FC236}">
                    <a16:creationId xmlns:a16="http://schemas.microsoft.com/office/drawing/2014/main" id="{FC9CDD8F-FEED-7200-F2FB-83482D822473}"/>
                  </a:ext>
                </a:extLst>
              </p14:cNvPr>
              <p14:cNvContentPartPr/>
              <p14:nvPr/>
            </p14:nvContentPartPr>
            <p14:xfrm>
              <a:off x="7073503" y="5765434"/>
              <a:ext cx="642600" cy="511920"/>
            </p14:xfrm>
          </p:contentPart>
        </mc:Choice>
        <mc:Fallback xmlns="">
          <p:pic>
            <p:nvPicPr>
              <p:cNvPr id="78" name="Freihand 77">
                <a:extLst>
                  <a:ext uri="{FF2B5EF4-FFF2-40B4-BE49-F238E27FC236}">
                    <a16:creationId xmlns:a16="http://schemas.microsoft.com/office/drawing/2014/main" id="{FC9CDD8F-FEED-7200-F2FB-83482D82247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055863" y="5747794"/>
                <a:ext cx="678240" cy="5475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Grafik 4">
            <a:extLst>
              <a:ext uri="{FF2B5EF4-FFF2-40B4-BE49-F238E27FC236}">
                <a16:creationId xmlns:a16="http://schemas.microsoft.com/office/drawing/2014/main" id="{FCAB17C2-3F6F-039A-217D-788139C07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715"/>
          <a:stretch>
            <a:fillRect/>
          </a:stretch>
        </p:blipFill>
        <p:spPr>
          <a:xfrm>
            <a:off x="1596390" y="4643478"/>
            <a:ext cx="1284992" cy="13345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F97C92A-5CA8-5137-15A8-DA301DA05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715"/>
          <a:stretch>
            <a:fillRect/>
          </a:stretch>
        </p:blipFill>
        <p:spPr>
          <a:xfrm>
            <a:off x="2978917" y="4686819"/>
            <a:ext cx="1284992" cy="133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29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CA297-51F6-345F-D6BC-50C998991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6C25231-D7F6-EBA4-7566-4B0F5C801506}"/>
              </a:ext>
            </a:extLst>
          </p:cNvPr>
          <p:cNvSpPr txBox="1"/>
          <p:nvPr/>
        </p:nvSpPr>
        <p:spPr>
          <a:xfrm>
            <a:off x="0" y="1141656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Lies</a:t>
            </a:r>
            <a:r>
              <a:rPr lang="de-D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nur, wenn es richtig ist. </a:t>
            </a:r>
          </a:p>
          <a:p>
            <a:pPr algn="ctr"/>
            <a:r>
              <a:rPr lang="de-D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Springe, wenn sich ein Fehler eingeschlichen hat.</a:t>
            </a:r>
          </a:p>
          <a:p>
            <a:pPr algn="ctr"/>
            <a:r>
              <a:rPr lang="de-D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Beispiel: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01C94CF-E8CE-51BC-A68B-28CC8B701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2592D2E-8476-85CC-2732-84D2650D870D}"/>
              </a:ext>
            </a:extLst>
          </p:cNvPr>
          <p:cNvSpPr txBox="1"/>
          <p:nvPr/>
        </p:nvSpPr>
        <p:spPr>
          <a:xfrm>
            <a:off x="6329778" y="6413669"/>
            <a:ext cx="5744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Schumann, Berlin (Zebra liegend); Friederike Ablang, Berlin </a:t>
            </a:r>
            <a:endParaRPr lang="de-DE" sz="7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564A983-D251-89D4-F7A4-723324F787A4}"/>
              </a:ext>
            </a:extLst>
          </p:cNvPr>
          <p:cNvSpPr/>
          <p:nvPr/>
        </p:nvSpPr>
        <p:spPr>
          <a:xfrm>
            <a:off x="2659058" y="3188354"/>
            <a:ext cx="1846798" cy="268963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708D48-59EA-EED6-5484-F4DCB88E904D}"/>
              </a:ext>
            </a:extLst>
          </p:cNvPr>
          <p:cNvSpPr txBox="1"/>
          <p:nvPr/>
        </p:nvSpPr>
        <p:spPr>
          <a:xfrm>
            <a:off x="2884530" y="4121497"/>
            <a:ext cx="14318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>
                <a:latin typeface="Comic Sans MS" panose="030F0902030302020204" pitchFamily="66" charset="0"/>
              </a:rPr>
              <a:t>gelb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38D7671-4735-63B2-73E7-66C75E039EDA}"/>
              </a:ext>
            </a:extLst>
          </p:cNvPr>
          <p:cNvSpPr/>
          <p:nvPr/>
        </p:nvSpPr>
        <p:spPr>
          <a:xfrm>
            <a:off x="7319050" y="3188354"/>
            <a:ext cx="1846798" cy="2689636"/>
          </a:xfrm>
          <a:prstGeom prst="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AE35765-797B-7599-7277-76E4211BC7BF}"/>
              </a:ext>
            </a:extLst>
          </p:cNvPr>
          <p:cNvSpPr txBox="1"/>
          <p:nvPr/>
        </p:nvSpPr>
        <p:spPr>
          <a:xfrm>
            <a:off x="7544521" y="4102285"/>
            <a:ext cx="14318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>
                <a:latin typeface="Comic Sans MS" panose="030F0902030302020204" pitchFamily="66" charset="0"/>
              </a:rPr>
              <a:t>gelb</a:t>
            </a:r>
          </a:p>
        </p:txBody>
      </p:sp>
      <p:pic>
        <p:nvPicPr>
          <p:cNvPr id="1026" name="Picture 2" descr="Lesen mit Franz – ein Heft mit vielen Einsatzmöglichkeiten">
            <a:extLst>
              <a:ext uri="{FF2B5EF4-FFF2-40B4-BE49-F238E27FC236}">
                <a16:creationId xmlns:a16="http://schemas.microsoft.com/office/drawing/2014/main" id="{48BBE1D0-D5AF-45CE-1C18-2A9891998C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9" t="875" r="19331" b="14577"/>
          <a:stretch/>
        </p:blipFill>
        <p:spPr bwMode="auto">
          <a:xfrm>
            <a:off x="4731328" y="3622642"/>
            <a:ext cx="1649991" cy="185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hr Bewegung im Klassenzimmer – Bewegungsspiele mit Zebra Franz">
            <a:extLst>
              <a:ext uri="{FF2B5EF4-FFF2-40B4-BE49-F238E27FC236}">
                <a16:creationId xmlns:a16="http://schemas.microsoft.com/office/drawing/2014/main" id="{E1DE847E-79FC-2082-6097-6AF655DDE7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2" r="16958" b="7546"/>
          <a:stretch/>
        </p:blipFill>
        <p:spPr bwMode="auto">
          <a:xfrm flipH="1">
            <a:off x="9532942" y="3616327"/>
            <a:ext cx="1951173" cy="220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98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E5C205EC-8497-806F-CA7C-79FC27EB8874}"/>
              </a:ext>
            </a:extLst>
          </p:cNvPr>
          <p:cNvSpPr/>
          <p:nvPr/>
        </p:nvSpPr>
        <p:spPr>
          <a:xfrm>
            <a:off x="4522558" y="1500036"/>
            <a:ext cx="3146881" cy="4408241"/>
          </a:xfrm>
          <a:prstGeom prst="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5" y="2711778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rot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06203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89BBD52-9E86-D65F-7D82-DCFC274FF274}"/>
              </a:ext>
            </a:extLst>
          </p:cNvPr>
          <p:cNvSpPr/>
          <p:nvPr/>
        </p:nvSpPr>
        <p:spPr>
          <a:xfrm>
            <a:off x="4522558" y="1396518"/>
            <a:ext cx="3146881" cy="4408241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3" y="2608258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rot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32612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C5BDA17-719F-50A9-F7A6-40AE60F2D9AB}"/>
              </a:ext>
            </a:extLst>
          </p:cNvPr>
          <p:cNvSpPr/>
          <p:nvPr/>
        </p:nvSpPr>
        <p:spPr>
          <a:xfrm>
            <a:off x="4522558" y="1396518"/>
            <a:ext cx="3146881" cy="4408241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5" y="2608260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gelb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400426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F9C3CCA-8161-0FBF-14A3-7F8DD5740F4B}"/>
              </a:ext>
            </a:extLst>
          </p:cNvPr>
          <p:cNvSpPr/>
          <p:nvPr/>
        </p:nvSpPr>
        <p:spPr>
          <a:xfrm>
            <a:off x="4522558" y="1396518"/>
            <a:ext cx="3146881" cy="4408241"/>
          </a:xfrm>
          <a:prstGeom prst="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3" y="2711779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rot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267664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8568A-D14E-1593-20EF-3BF42C5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EDAC5F2-7118-35A8-F8A4-C590C76E6AC6}"/>
              </a:ext>
            </a:extLst>
          </p:cNvPr>
          <p:cNvSpPr/>
          <p:nvPr/>
        </p:nvSpPr>
        <p:spPr>
          <a:xfrm>
            <a:off x="4522558" y="1396518"/>
            <a:ext cx="3146881" cy="4408241"/>
          </a:xfrm>
          <a:prstGeom prst="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296F6-DEE9-5328-9B10-5E4846C09E6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87363" y="2608258"/>
            <a:ext cx="9417269" cy="198475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10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gelb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4FE2EC-63DF-FEBA-A93D-6FEFEE32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532" y="126349"/>
            <a:ext cx="1943677" cy="11230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D4CBAAB-A235-3E42-9ECB-891B7E31C1E5}"/>
              </a:ext>
            </a:extLst>
          </p:cNvPr>
          <p:cNvSpPr txBox="1"/>
          <p:nvPr/>
        </p:nvSpPr>
        <p:spPr>
          <a:xfrm>
            <a:off x="6329778" y="6413669"/>
            <a:ext cx="337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chemeClr val="tx1"/>
                </a:solidFill>
              </a:rPr>
              <a:t>Autorin: Julia Forchhammer, Pförring</a:t>
            </a:r>
            <a:br>
              <a:rPr lang="de-DE" sz="700" dirty="0">
                <a:solidFill>
                  <a:schemeClr val="tx1"/>
                </a:solidFill>
              </a:rPr>
            </a:br>
            <a:r>
              <a:rPr lang="de-DE" sz="700" dirty="0">
                <a:solidFill>
                  <a:schemeClr val="tx1"/>
                </a:solidFill>
              </a:rPr>
              <a:t>Abbildungen: Friederike Schumann (Zebra)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377525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549</Words>
  <Application>Microsoft Office PowerPoint</Application>
  <PresentationFormat>Breitbild</PresentationFormat>
  <Paragraphs>80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0" baseType="lpstr">
      <vt:lpstr>Aptos</vt:lpstr>
      <vt:lpstr>Arial</vt:lpstr>
      <vt:lpstr>Comic Sans MS</vt:lpstr>
      <vt:lpstr>Office</vt:lpstr>
      <vt:lpstr>PowerPoint-Präsentation</vt:lpstr>
      <vt:lpstr>PowerPoint-Präsentation</vt:lpstr>
      <vt:lpstr>PowerPoint-Präsentation</vt:lpstr>
      <vt:lpstr>PowerPoint-Präsentation</vt:lpstr>
      <vt:lpstr>rot</vt:lpstr>
      <vt:lpstr>rot</vt:lpstr>
      <vt:lpstr>gelb</vt:lpstr>
      <vt:lpstr>rot</vt:lpstr>
      <vt:lpstr>gelb</vt:lpstr>
      <vt:lpstr>rot</vt:lpstr>
      <vt:lpstr>gelb</vt:lpstr>
      <vt:lpstr>PowerPoint-Präsentation</vt:lpstr>
      <vt:lpstr>PowerPoint-Präsentation</vt:lpstr>
      <vt:lpstr>Deutschland</vt:lpstr>
      <vt:lpstr>Fußball</vt:lpstr>
      <vt:lpstr>Trikot</vt:lpstr>
      <vt:lpstr>Mannschaft</vt:lpstr>
      <vt:lpstr>Sieger</vt:lpstr>
      <vt:lpstr>Turnier</vt:lpstr>
      <vt:lpstr>Finale</vt:lpstr>
      <vt:lpstr>Flaggen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2025-10-27T08:54:06Z</dcterms:created>
  <dcterms:modified xsi:type="dcterms:W3CDTF">2026-05-28T14:10:56Z</dcterms:modified>
</cp:coreProperties>
</file>